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00.xml" ContentType="application/vnd.openxmlformats-officedocument.presentationml.slide+xml"/>
  <Override PartName="/ppt/slides/slide201.xml" ContentType="application/vnd.openxmlformats-officedocument.presentationml.slide+xml"/>
  <Override PartName="/ppt/slides/slide202.xml" ContentType="application/vnd.openxmlformats-officedocument.presentationml.slide+xml"/>
  <Override PartName="/ppt/slides/slide203.xml" ContentType="application/vnd.openxmlformats-officedocument.presentationml.slide+xml"/>
  <Override PartName="/ppt/slides/slide204.xml" ContentType="application/vnd.openxmlformats-officedocument.presentationml.slide+xml"/>
  <Override PartName="/ppt/slides/slide205.xml" ContentType="application/vnd.openxmlformats-officedocument.presentationml.slide+xml"/>
  <Override PartName="/ppt/slides/slide206.xml" ContentType="application/vnd.openxmlformats-officedocument.presentationml.slide+xml"/>
  <Override PartName="/ppt/slides/slide207.xml" ContentType="application/vnd.openxmlformats-officedocument.presentationml.slide+xml"/>
  <Override PartName="/ppt/slides/slide208.xml" ContentType="application/vnd.openxmlformats-officedocument.presentationml.slide+xml"/>
  <Override PartName="/ppt/slides/slide209.xml" ContentType="application/vnd.openxmlformats-officedocument.presentationml.slide+xml"/>
  <Override PartName="/ppt/slides/slide210.xml" ContentType="application/vnd.openxmlformats-officedocument.presentationml.slide+xml"/>
  <Override PartName="/ppt/slides/slide211.xml" ContentType="application/vnd.openxmlformats-officedocument.presentationml.slide+xml"/>
  <Override PartName="/ppt/slides/slide212.xml" ContentType="application/vnd.openxmlformats-officedocument.presentationml.slide+xml"/>
  <Override PartName="/ppt/slides/slide213.xml" ContentType="application/vnd.openxmlformats-officedocument.presentationml.slide+xml"/>
  <Override PartName="/ppt/slides/slide214.xml" ContentType="application/vnd.openxmlformats-officedocument.presentationml.slide+xml"/>
  <Override PartName="/ppt/slides/slide215.xml" ContentType="application/vnd.openxmlformats-officedocument.presentationml.slide+xml"/>
  <Override PartName="/ppt/slides/slide216.xml" ContentType="application/vnd.openxmlformats-officedocument.presentationml.slide+xml"/>
  <Override PartName="/ppt/slides/slide217.xml" ContentType="application/vnd.openxmlformats-officedocument.presentationml.slide+xml"/>
  <Override PartName="/ppt/slides/slide218.xml" ContentType="application/vnd.openxmlformats-officedocument.presentationml.slide+xml"/>
  <Override PartName="/ppt/slides/slide219.xml" ContentType="application/vnd.openxmlformats-officedocument.presentationml.slide+xml"/>
  <Override PartName="/ppt/slides/slide220.xml" ContentType="application/vnd.openxmlformats-officedocument.presentationml.slide+xml"/>
  <Override PartName="/ppt/slides/slide221.xml" ContentType="application/vnd.openxmlformats-officedocument.presentationml.slide+xml"/>
  <Override PartName="/ppt/slides/slide222.xml" ContentType="application/vnd.openxmlformats-officedocument.presentationml.slide+xml"/>
  <Override PartName="/ppt/slides/slide223.xml" ContentType="application/vnd.openxmlformats-officedocument.presentationml.slide+xml"/>
  <Override PartName="/ppt/slides/slide224.xml" ContentType="application/vnd.openxmlformats-officedocument.presentationml.slide+xml"/>
  <Override PartName="/ppt/slides/slide225.xml" ContentType="application/vnd.openxmlformats-officedocument.presentationml.slide+xml"/>
  <Override PartName="/ppt/slides/slide226.xml" ContentType="application/vnd.openxmlformats-officedocument.presentationml.slide+xml"/>
  <Override PartName="/ppt/slides/slide227.xml" ContentType="application/vnd.openxmlformats-officedocument.presentationml.slide+xml"/>
  <Override PartName="/ppt/slides/slide228.xml" ContentType="application/vnd.openxmlformats-officedocument.presentationml.slide+xml"/>
  <Override PartName="/ppt/slides/slide229.xml" ContentType="application/vnd.openxmlformats-officedocument.presentationml.slide+xml"/>
  <Override PartName="/ppt/slides/slide230.xml" ContentType="application/vnd.openxmlformats-officedocument.presentationml.slide+xml"/>
  <Override PartName="/ppt/slides/slide231.xml" ContentType="application/vnd.openxmlformats-officedocument.presentationml.slide+xml"/>
  <Override PartName="/ppt/slides/slide232.xml" ContentType="application/vnd.openxmlformats-officedocument.presentationml.slide+xml"/>
  <Override PartName="/ppt/slides/slide233.xml" ContentType="application/vnd.openxmlformats-officedocument.presentationml.slide+xml"/>
  <Override PartName="/ppt/slides/slide234.xml" ContentType="application/vnd.openxmlformats-officedocument.presentationml.slide+xml"/>
  <Override PartName="/ppt/slides/slide235.xml" ContentType="application/vnd.openxmlformats-officedocument.presentationml.slide+xml"/>
  <Override PartName="/ppt/slides/slide236.xml" ContentType="application/vnd.openxmlformats-officedocument.presentationml.slide+xml"/>
  <Override PartName="/ppt/slides/slide237.xml" ContentType="application/vnd.openxmlformats-officedocument.presentationml.slide+xml"/>
  <Override PartName="/ppt/slides/slide238.xml" ContentType="application/vnd.openxmlformats-officedocument.presentationml.slide+xml"/>
  <Override PartName="/ppt/slides/slide239.xml" ContentType="application/vnd.openxmlformats-officedocument.presentationml.slide+xml"/>
  <Override PartName="/ppt/slides/slide240.xml" ContentType="application/vnd.openxmlformats-officedocument.presentationml.slide+xml"/>
  <Override PartName="/ppt/slides/slide241.xml" ContentType="application/vnd.openxmlformats-officedocument.presentationml.slide+xml"/>
  <Override PartName="/ppt/slides/slide242.xml" ContentType="application/vnd.openxmlformats-officedocument.presentationml.slide+xml"/>
  <Override PartName="/ppt/slides/slide243.xml" ContentType="application/vnd.openxmlformats-officedocument.presentationml.slide+xml"/>
  <Override PartName="/ppt/slides/slide244.xml" ContentType="application/vnd.openxmlformats-officedocument.presentationml.slide+xml"/>
  <Override PartName="/ppt/slides/slide245.xml" ContentType="application/vnd.openxmlformats-officedocument.presentationml.slide+xml"/>
  <Override PartName="/ppt/slides/slide246.xml" ContentType="application/vnd.openxmlformats-officedocument.presentationml.slide+xml"/>
  <Override PartName="/ppt/slides/slide247.xml" ContentType="application/vnd.openxmlformats-officedocument.presentationml.slide+xml"/>
  <Override PartName="/ppt/slides/slide248.xml" ContentType="application/vnd.openxmlformats-officedocument.presentationml.slide+xml"/>
  <Override PartName="/ppt/slides/slide249.xml" ContentType="application/vnd.openxmlformats-officedocument.presentationml.slide+xml"/>
  <Override PartName="/ppt/slides/slide250.xml" ContentType="application/vnd.openxmlformats-officedocument.presentationml.slide+xml"/>
  <Override PartName="/ppt/slides/slide251.xml" ContentType="application/vnd.openxmlformats-officedocument.presentationml.slide+xml"/>
  <Override PartName="/ppt/slides/slide252.xml" ContentType="application/vnd.openxmlformats-officedocument.presentationml.slide+xml"/>
  <Override PartName="/ppt/slides/slide253.xml" ContentType="application/vnd.openxmlformats-officedocument.presentationml.slide+xml"/>
  <Override PartName="/ppt/slides/slide254.xml" ContentType="application/vnd.openxmlformats-officedocument.presentationml.slide+xml"/>
  <Override PartName="/ppt/slides/slide255.xml" ContentType="application/vnd.openxmlformats-officedocument.presentationml.slide+xml"/>
  <Override PartName="/ppt/slides/slide256.xml" ContentType="application/vnd.openxmlformats-officedocument.presentationml.slide+xml"/>
  <Override PartName="/ppt/slides/slide257.xml" ContentType="application/vnd.openxmlformats-officedocument.presentationml.slide+xml"/>
  <Override PartName="/ppt/slides/slide258.xml" ContentType="application/vnd.openxmlformats-officedocument.presentationml.slide+xml"/>
  <Override PartName="/ppt/slides/slide259.xml" ContentType="application/vnd.openxmlformats-officedocument.presentationml.slide+xml"/>
  <Override PartName="/ppt/slides/slide260.xml" ContentType="application/vnd.openxmlformats-officedocument.presentationml.slide+xml"/>
  <Override PartName="/ppt/slides/slide261.xml" ContentType="application/vnd.openxmlformats-officedocument.presentationml.slide+xml"/>
  <Override PartName="/ppt/slides/slide262.xml" ContentType="application/vnd.openxmlformats-officedocument.presentationml.slide+xml"/>
  <Override PartName="/ppt/slides/slide263.xml" ContentType="application/vnd.openxmlformats-officedocument.presentationml.slide+xml"/>
  <Override PartName="/ppt/slides/slide264.xml" ContentType="application/vnd.openxmlformats-officedocument.presentationml.slide+xml"/>
  <Override PartName="/ppt/slides/slide265.xml" ContentType="application/vnd.openxmlformats-officedocument.presentationml.slide+xml"/>
  <Override PartName="/ppt/slides/slide266.xml" ContentType="application/vnd.openxmlformats-officedocument.presentationml.slide+xml"/>
  <Override PartName="/ppt/slides/slide267.xml" ContentType="application/vnd.openxmlformats-officedocument.presentationml.slide+xml"/>
  <Override PartName="/ppt/slides/slide268.xml" ContentType="application/vnd.openxmlformats-officedocument.presentationml.slide+xml"/>
  <Override PartName="/ppt/slides/slide269.xml" ContentType="application/vnd.openxmlformats-officedocument.presentationml.slide+xml"/>
  <Override PartName="/ppt/slides/slide270.xml" ContentType="application/vnd.openxmlformats-officedocument.presentationml.slide+xml"/>
  <Override PartName="/ppt/slides/slide271.xml" ContentType="application/vnd.openxmlformats-officedocument.presentationml.slide+xml"/>
  <Override PartName="/ppt/slides/slide272.xml" ContentType="application/vnd.openxmlformats-officedocument.presentationml.slide+xml"/>
  <Override PartName="/ppt/slides/slide273.xml" ContentType="application/vnd.openxmlformats-officedocument.presentationml.slide+xml"/>
  <Override PartName="/ppt/slides/slide274.xml" ContentType="application/vnd.openxmlformats-officedocument.presentationml.slide+xml"/>
  <Override PartName="/ppt/slides/slide275.xml" ContentType="application/vnd.openxmlformats-officedocument.presentationml.slide+xml"/>
  <Override PartName="/ppt/slides/slide276.xml" ContentType="application/vnd.openxmlformats-officedocument.presentationml.slide+xml"/>
  <Override PartName="/ppt/slides/slide277.xml" ContentType="application/vnd.openxmlformats-officedocument.presentationml.slide+xml"/>
  <Override PartName="/ppt/slides/slide278.xml" ContentType="application/vnd.openxmlformats-officedocument.presentationml.slide+xml"/>
  <Override PartName="/ppt/slides/slide279.xml" ContentType="application/vnd.openxmlformats-officedocument.presentationml.slide+xml"/>
  <Override PartName="/ppt/slides/slide280.xml" ContentType="application/vnd.openxmlformats-officedocument.presentationml.slide+xml"/>
  <Override PartName="/ppt/slides/slide281.xml" ContentType="application/vnd.openxmlformats-officedocument.presentationml.slide+xml"/>
  <Override PartName="/ppt/slides/slide282.xml" ContentType="application/vnd.openxmlformats-officedocument.presentationml.slide+xml"/>
  <Override PartName="/ppt/slides/slide283.xml" ContentType="application/vnd.openxmlformats-officedocument.presentationml.slide+xml"/>
  <Override PartName="/ppt/slides/slide284.xml" ContentType="application/vnd.openxmlformats-officedocument.presentationml.slide+xml"/>
  <Override PartName="/ppt/slides/slide285.xml" ContentType="application/vnd.openxmlformats-officedocument.presentationml.slide+xml"/>
  <Override PartName="/ppt/slides/slide286.xml" ContentType="application/vnd.openxmlformats-officedocument.presentationml.slide+xml"/>
  <Override PartName="/ppt/slides/slide287.xml" ContentType="application/vnd.openxmlformats-officedocument.presentationml.slide+xml"/>
  <Override PartName="/ppt/slides/slide288.xml" ContentType="application/vnd.openxmlformats-officedocument.presentationml.slide+xml"/>
  <Override PartName="/ppt/slides/slide289.xml" ContentType="application/vnd.openxmlformats-officedocument.presentationml.slide+xml"/>
  <Override PartName="/ppt/slides/slide290.xml" ContentType="application/vnd.openxmlformats-officedocument.presentationml.slide+xml"/>
  <Override PartName="/ppt/slides/slide291.xml" ContentType="application/vnd.openxmlformats-officedocument.presentationml.slide+xml"/>
  <Override PartName="/ppt/slides/slide292.xml" ContentType="application/vnd.openxmlformats-officedocument.presentationml.slide+xml"/>
  <Override PartName="/ppt/slides/slide293.xml" ContentType="application/vnd.openxmlformats-officedocument.presentationml.slide+xml"/>
  <Override PartName="/ppt/slides/slide294.xml" ContentType="application/vnd.openxmlformats-officedocument.presentationml.slide+xml"/>
  <Override PartName="/ppt/slides/slide295.xml" ContentType="application/vnd.openxmlformats-officedocument.presentationml.slide+xml"/>
  <Override PartName="/ppt/slides/slide296.xml" ContentType="application/vnd.openxmlformats-officedocument.presentationml.slide+xml"/>
  <Override PartName="/ppt/slides/slide297.xml" ContentType="application/vnd.openxmlformats-officedocument.presentationml.slide+xml"/>
  <Override PartName="/ppt/slides/slide298.xml" ContentType="application/vnd.openxmlformats-officedocument.presentationml.slide+xml"/>
  <Override PartName="/ppt/slides/slide299.xml" ContentType="application/vnd.openxmlformats-officedocument.presentationml.slide+xml"/>
  <Override PartName="/ppt/slides/slide300.xml" ContentType="application/vnd.openxmlformats-officedocument.presentationml.slide+xml"/>
  <Override PartName="/ppt/slides/slide301.xml" ContentType="application/vnd.openxmlformats-officedocument.presentationml.slide+xml"/>
  <Override PartName="/ppt/slides/slide302.xml" ContentType="application/vnd.openxmlformats-officedocument.presentationml.slide+xml"/>
  <Override PartName="/ppt/slides/slide303.xml" ContentType="application/vnd.openxmlformats-officedocument.presentationml.slide+xml"/>
  <Override PartName="/ppt/slides/slide304.xml" ContentType="application/vnd.openxmlformats-officedocument.presentationml.slide+xml"/>
  <Override PartName="/ppt/slides/slide305.xml" ContentType="application/vnd.openxmlformats-officedocument.presentationml.slide+xml"/>
  <Override PartName="/ppt/slides/slide306.xml" ContentType="application/vnd.openxmlformats-officedocument.presentationml.slide+xml"/>
  <Override PartName="/ppt/slides/slide307.xml" ContentType="application/vnd.openxmlformats-officedocument.presentationml.slide+xml"/>
  <Override PartName="/ppt/slides/slide308.xml" ContentType="application/vnd.openxmlformats-officedocument.presentationml.slide+xml"/>
  <Override PartName="/ppt/slides/slide309.xml" ContentType="application/vnd.openxmlformats-officedocument.presentationml.slide+xml"/>
  <Override PartName="/ppt/slides/slide310.xml" ContentType="application/vnd.openxmlformats-officedocument.presentationml.slide+xml"/>
  <Override PartName="/ppt/slides/slide311.xml" ContentType="application/vnd.openxmlformats-officedocument.presentationml.slide+xml"/>
  <Override PartName="/ppt/slides/slide312.xml" ContentType="application/vnd.openxmlformats-officedocument.presentationml.slide+xml"/>
  <Override PartName="/ppt/slides/slide313.xml" ContentType="application/vnd.openxmlformats-officedocument.presentationml.slide+xml"/>
  <Override PartName="/ppt/slides/slide314.xml" ContentType="application/vnd.openxmlformats-officedocument.presentationml.slide+xml"/>
  <Override PartName="/ppt/slides/slide315.xml" ContentType="application/vnd.openxmlformats-officedocument.presentationml.slide+xml"/>
  <Override PartName="/ppt/slides/slide316.xml" ContentType="application/vnd.openxmlformats-officedocument.presentationml.slide+xml"/>
  <Override PartName="/ppt/slides/slide317.xml" ContentType="application/vnd.openxmlformats-officedocument.presentationml.slide+xml"/>
  <Override PartName="/ppt/slides/slide318.xml" ContentType="application/vnd.openxmlformats-officedocument.presentationml.slide+xml"/>
  <Override PartName="/ppt/slides/slide319.xml" ContentType="application/vnd.openxmlformats-officedocument.presentationml.slide+xml"/>
  <Override PartName="/ppt/slides/slide320.xml" ContentType="application/vnd.openxmlformats-officedocument.presentationml.slide+xml"/>
  <Override PartName="/ppt/slides/slide321.xml" ContentType="application/vnd.openxmlformats-officedocument.presentationml.slide+xml"/>
  <Override PartName="/ppt/slides/slide322.xml" ContentType="application/vnd.openxmlformats-officedocument.presentationml.slide+xml"/>
  <Override PartName="/ppt/slides/slide323.xml" ContentType="application/vnd.openxmlformats-officedocument.presentationml.slide+xml"/>
  <Override PartName="/ppt/slides/slide324.xml" ContentType="application/vnd.openxmlformats-officedocument.presentationml.slide+xml"/>
  <Override PartName="/ppt/slides/slide325.xml" ContentType="application/vnd.openxmlformats-officedocument.presentationml.slide+xml"/>
  <Override PartName="/ppt/slides/slide326.xml" ContentType="application/vnd.openxmlformats-officedocument.presentationml.slide+xml"/>
  <Override PartName="/ppt/slides/slide327.xml" ContentType="application/vnd.openxmlformats-officedocument.presentationml.slide+xml"/>
  <Override PartName="/ppt/slides/slide328.xml" ContentType="application/vnd.openxmlformats-officedocument.presentationml.slide+xml"/>
  <Override PartName="/ppt/slides/slide329.xml" ContentType="application/vnd.openxmlformats-officedocument.presentationml.slide+xml"/>
  <Override PartName="/ppt/slides/slide330.xml" ContentType="application/vnd.openxmlformats-officedocument.presentationml.slide+xml"/>
  <Override PartName="/ppt/slides/slide331.xml" ContentType="application/vnd.openxmlformats-officedocument.presentationml.slide+xml"/>
  <Override PartName="/ppt/slides/slide332.xml" ContentType="application/vnd.openxmlformats-officedocument.presentationml.slide+xml"/>
  <Override PartName="/ppt/slides/slide333.xml" ContentType="application/vnd.openxmlformats-officedocument.presentationml.slide+xml"/>
  <Override PartName="/ppt/slides/slide334.xml" ContentType="application/vnd.openxmlformats-officedocument.presentationml.slide+xml"/>
  <Override PartName="/ppt/slides/slide335.xml" ContentType="application/vnd.openxmlformats-officedocument.presentationml.slide+xml"/>
  <Override PartName="/ppt/slides/slide336.xml" ContentType="application/vnd.openxmlformats-officedocument.presentationml.slide+xml"/>
  <Override PartName="/ppt/slides/slide337.xml" ContentType="application/vnd.openxmlformats-officedocument.presentationml.slide+xml"/>
  <Override PartName="/ppt/slides/slide338.xml" ContentType="application/vnd.openxmlformats-officedocument.presentationml.slide+xml"/>
  <Override PartName="/ppt/slides/slide339.xml" ContentType="application/vnd.openxmlformats-officedocument.presentationml.slide+xml"/>
  <Override PartName="/ppt/slides/slide340.xml" ContentType="application/vnd.openxmlformats-officedocument.presentationml.slide+xml"/>
  <Override PartName="/ppt/slides/slide341.xml" ContentType="application/vnd.openxmlformats-officedocument.presentationml.slide+xml"/>
  <Override PartName="/ppt/slides/slide342.xml" ContentType="application/vnd.openxmlformats-officedocument.presentationml.slide+xml"/>
  <Override PartName="/ppt/slides/slide343.xml" ContentType="application/vnd.openxmlformats-officedocument.presentationml.slide+xml"/>
  <Override PartName="/ppt/slides/slide344.xml" ContentType="application/vnd.openxmlformats-officedocument.presentationml.slide+xml"/>
  <Override PartName="/ppt/slides/slide345.xml" ContentType="application/vnd.openxmlformats-officedocument.presentationml.slide+xml"/>
  <Override PartName="/ppt/slides/slide346.xml" ContentType="application/vnd.openxmlformats-officedocument.presentationml.slide+xml"/>
  <Override PartName="/ppt/slides/slide347.xml" ContentType="application/vnd.openxmlformats-officedocument.presentationml.slide+xml"/>
  <Override PartName="/ppt/slides/slide348.xml" ContentType="application/vnd.openxmlformats-officedocument.presentationml.slide+xml"/>
  <Override PartName="/ppt/slides/slide349.xml" ContentType="application/vnd.openxmlformats-officedocument.presentationml.slide+xml"/>
  <Override PartName="/ppt/slides/slide350.xml" ContentType="application/vnd.openxmlformats-officedocument.presentationml.slide+xml"/>
  <Override PartName="/ppt/slides/slide351.xml" ContentType="application/vnd.openxmlformats-officedocument.presentationml.slide+xml"/>
  <Override PartName="/ppt/slides/slide352.xml" ContentType="application/vnd.openxmlformats-officedocument.presentationml.slide+xml"/>
  <Override PartName="/ppt/slides/slide353.xml" ContentType="application/vnd.openxmlformats-officedocument.presentationml.slide+xml"/>
  <Override PartName="/ppt/slides/slide354.xml" ContentType="application/vnd.openxmlformats-officedocument.presentationml.slide+xml"/>
  <Override PartName="/ppt/slides/slide355.xml" ContentType="application/vnd.openxmlformats-officedocument.presentationml.slide+xml"/>
  <Override PartName="/ppt/slides/slide356.xml" ContentType="application/vnd.openxmlformats-officedocument.presentationml.slide+xml"/>
  <Override PartName="/ppt/slides/slide357.xml" ContentType="application/vnd.openxmlformats-officedocument.presentationml.slide+xml"/>
  <Override PartName="/ppt/slides/slide358.xml" ContentType="application/vnd.openxmlformats-officedocument.presentationml.slide+xml"/>
  <Override PartName="/ppt/slides/slide359.xml" ContentType="application/vnd.openxmlformats-officedocument.presentationml.slide+xml"/>
  <Override PartName="/ppt/slides/slide360.xml" ContentType="application/vnd.openxmlformats-officedocument.presentationml.slide+xml"/>
  <Override PartName="/ppt/slides/slide361.xml" ContentType="application/vnd.openxmlformats-officedocument.presentationml.slide+xml"/>
  <Override PartName="/ppt/slides/slide362.xml" ContentType="application/vnd.openxmlformats-officedocument.presentationml.slide+xml"/>
  <Override PartName="/ppt/slides/slide363.xml" ContentType="application/vnd.openxmlformats-officedocument.presentationml.slide+xml"/>
  <Override PartName="/ppt/slides/slide364.xml" ContentType="application/vnd.openxmlformats-officedocument.presentationml.slide+xml"/>
  <Override PartName="/ppt/slides/slide365.xml" ContentType="application/vnd.openxmlformats-officedocument.presentationml.slide+xml"/>
  <Override PartName="/ppt/slides/slide366.xml" ContentType="application/vnd.openxmlformats-officedocument.presentationml.slide+xml"/>
  <Override PartName="/ppt/slides/slide367.xml" ContentType="application/vnd.openxmlformats-officedocument.presentationml.slide+xml"/>
  <Override PartName="/ppt/slides/slide368.xml" ContentType="application/vnd.openxmlformats-officedocument.presentationml.slide+xml"/>
  <Override PartName="/ppt/slides/slide369.xml" ContentType="application/vnd.openxmlformats-officedocument.presentationml.slide+xml"/>
  <Override PartName="/ppt/slides/slide370.xml" ContentType="application/vnd.openxmlformats-officedocument.presentationml.slide+xml"/>
  <Override PartName="/ppt/slides/slide371.xml" ContentType="application/vnd.openxmlformats-officedocument.presentationml.slide+xml"/>
  <Override PartName="/ppt/slides/slide372.xml" ContentType="application/vnd.openxmlformats-officedocument.presentationml.slide+xml"/>
  <Override PartName="/ppt/slides/slide373.xml" ContentType="application/vnd.openxmlformats-officedocument.presentationml.slide+xml"/>
  <Override PartName="/ppt/slides/slide374.xml" ContentType="application/vnd.openxmlformats-officedocument.presentationml.slide+xml"/>
  <Override PartName="/ppt/slides/slide375.xml" ContentType="application/vnd.openxmlformats-officedocument.presentationml.slide+xml"/>
  <Override PartName="/ppt/slides/slide376.xml" ContentType="application/vnd.openxmlformats-officedocument.presentationml.slide+xml"/>
  <Override PartName="/ppt/slides/slide377.xml" ContentType="application/vnd.openxmlformats-officedocument.presentationml.slide+xml"/>
  <Override PartName="/ppt/slides/slide378.xml" ContentType="application/vnd.openxmlformats-officedocument.presentationml.slide+xml"/>
  <Override PartName="/ppt/slides/slide379.xml" ContentType="application/vnd.openxmlformats-officedocument.presentationml.slide+xml"/>
  <Override PartName="/ppt/slides/slide380.xml" ContentType="application/vnd.openxmlformats-officedocument.presentationml.slide+xml"/>
  <Override PartName="/ppt/slides/slide381.xml" ContentType="application/vnd.openxmlformats-officedocument.presentationml.slide+xml"/>
  <Override PartName="/ppt/slides/slide382.xml" ContentType="application/vnd.openxmlformats-officedocument.presentationml.slide+xml"/>
  <Override PartName="/ppt/slides/slide383.xml" ContentType="application/vnd.openxmlformats-officedocument.presentationml.slide+xml"/>
  <Override PartName="/ppt/slides/slide384.xml" ContentType="application/vnd.openxmlformats-officedocument.presentationml.slide+xml"/>
  <Override PartName="/ppt/slides/slide385.xml" ContentType="application/vnd.openxmlformats-officedocument.presentationml.slide+xml"/>
  <Override PartName="/ppt/slides/slide386.xml" ContentType="application/vnd.openxmlformats-officedocument.presentationml.slide+xml"/>
  <Override PartName="/ppt/slides/slide387.xml" ContentType="application/vnd.openxmlformats-officedocument.presentationml.slide+xml"/>
  <Override PartName="/ppt/slides/slide388.xml" ContentType="application/vnd.openxmlformats-officedocument.presentationml.slide+xml"/>
  <Override PartName="/ppt/slides/slide389.xml" ContentType="application/vnd.openxmlformats-officedocument.presentationml.slide+xml"/>
  <Override PartName="/ppt/slides/slide390.xml" ContentType="application/vnd.openxmlformats-officedocument.presentationml.slide+xml"/>
  <Override PartName="/ppt/slides/slide391.xml" ContentType="application/vnd.openxmlformats-officedocument.presentationml.slide+xml"/>
  <Override PartName="/ppt/slides/slide392.xml" ContentType="application/vnd.openxmlformats-officedocument.presentationml.slide+xml"/>
  <Override PartName="/ppt/slides/slide393.xml" ContentType="application/vnd.openxmlformats-officedocument.presentationml.slide+xml"/>
  <Override PartName="/ppt/slides/slide394.xml" ContentType="application/vnd.openxmlformats-officedocument.presentationml.slide+xml"/>
  <Override PartName="/ppt/slides/slide395.xml" ContentType="application/vnd.openxmlformats-officedocument.presentationml.slide+xml"/>
  <Override PartName="/ppt/slides/slide396.xml" ContentType="application/vnd.openxmlformats-officedocument.presentationml.slide+xml"/>
  <Override PartName="/ppt/slides/slide397.xml" ContentType="application/vnd.openxmlformats-officedocument.presentationml.slide+xml"/>
  <Override PartName="/ppt/slides/slide398.xml" ContentType="application/vnd.openxmlformats-officedocument.presentationml.slide+xml"/>
  <Override PartName="/ppt/slides/slide399.xml" ContentType="application/vnd.openxmlformats-officedocument.presentationml.slide+xml"/>
  <Override PartName="/ppt/slides/slide400.xml" ContentType="application/vnd.openxmlformats-officedocument.presentationml.slide+xml"/>
  <Override PartName="/ppt/slides/slide401.xml" ContentType="application/vnd.openxmlformats-officedocument.presentationml.slide+xml"/>
  <Override PartName="/ppt/slides/slide402.xml" ContentType="application/vnd.openxmlformats-officedocument.presentationml.slide+xml"/>
  <Override PartName="/ppt/slides/slide403.xml" ContentType="application/vnd.openxmlformats-officedocument.presentationml.slide+xml"/>
  <Override PartName="/ppt/slides/slide404.xml" ContentType="application/vnd.openxmlformats-officedocument.presentationml.slide+xml"/>
  <Override PartName="/ppt/slides/slide405.xml" ContentType="application/vnd.openxmlformats-officedocument.presentationml.slide+xml"/>
  <Override PartName="/ppt/slides/slide406.xml" ContentType="application/vnd.openxmlformats-officedocument.presentationml.slide+xml"/>
  <Override PartName="/ppt/slides/slide407.xml" ContentType="application/vnd.openxmlformats-officedocument.presentationml.slide+xml"/>
  <Override PartName="/ppt/slides/slide408.xml" ContentType="application/vnd.openxmlformats-officedocument.presentationml.slide+xml"/>
  <Override PartName="/ppt/slides/slide409.xml" ContentType="application/vnd.openxmlformats-officedocument.presentationml.slide+xml"/>
  <Override PartName="/ppt/slides/slide410.xml" ContentType="application/vnd.openxmlformats-officedocument.presentationml.slide+xml"/>
  <Override PartName="/ppt/slides/slide411.xml" ContentType="application/vnd.openxmlformats-officedocument.presentationml.slide+xml"/>
  <Override PartName="/ppt/slides/slide412.xml" ContentType="application/vnd.openxmlformats-officedocument.presentationml.slide+xml"/>
  <Override PartName="/ppt/slides/slide413.xml" ContentType="application/vnd.openxmlformats-officedocument.presentationml.slide+xml"/>
  <Override PartName="/ppt/slides/slide414.xml" ContentType="application/vnd.openxmlformats-officedocument.presentationml.slide+xml"/>
  <Override PartName="/ppt/slides/slide415.xml" ContentType="application/vnd.openxmlformats-officedocument.presentationml.slide+xml"/>
  <Override PartName="/ppt/slides/slide416.xml" ContentType="application/vnd.openxmlformats-officedocument.presentationml.slide+xml"/>
  <Override PartName="/ppt/slides/slide417.xml" ContentType="application/vnd.openxmlformats-officedocument.presentationml.slide+xml"/>
  <Override PartName="/ppt/slides/slide418.xml" ContentType="application/vnd.openxmlformats-officedocument.presentationml.slide+xml"/>
  <Override PartName="/ppt/slides/slide419.xml" ContentType="application/vnd.openxmlformats-officedocument.presentationml.slide+xml"/>
  <Override PartName="/ppt/slides/slide420.xml" ContentType="application/vnd.openxmlformats-officedocument.presentationml.slide+xml"/>
  <Override PartName="/ppt/slides/slide421.xml" ContentType="application/vnd.openxmlformats-officedocument.presentationml.slide+xml"/>
  <Override PartName="/ppt/slides/slide422.xml" ContentType="application/vnd.openxmlformats-officedocument.presentationml.slide+xml"/>
  <Override PartName="/ppt/slides/slide423.xml" ContentType="application/vnd.openxmlformats-officedocument.presentationml.slide+xml"/>
  <Override PartName="/ppt/slides/slide424.xml" ContentType="application/vnd.openxmlformats-officedocument.presentationml.slide+xml"/>
  <Override PartName="/ppt/slides/slide425.xml" ContentType="application/vnd.openxmlformats-officedocument.presentationml.slide+xml"/>
  <Override PartName="/ppt/slides/slide426.xml" ContentType="application/vnd.openxmlformats-officedocument.presentationml.slide+xml"/>
  <Override PartName="/ppt/slides/slide427.xml" ContentType="application/vnd.openxmlformats-officedocument.presentationml.slide+xml"/>
  <Override PartName="/ppt/slides/slide428.xml" ContentType="application/vnd.openxmlformats-officedocument.presentationml.slide+xml"/>
  <Override PartName="/ppt/slides/slide429.xml" ContentType="application/vnd.openxmlformats-officedocument.presentationml.slide+xml"/>
  <Override PartName="/ppt/slides/slide430.xml" ContentType="application/vnd.openxmlformats-officedocument.presentationml.slide+xml"/>
  <Override PartName="/ppt/slides/slide431.xml" ContentType="application/vnd.openxmlformats-officedocument.presentationml.slide+xml"/>
  <Override PartName="/ppt/slides/slide432.xml" ContentType="application/vnd.openxmlformats-officedocument.presentationml.slide+xml"/>
  <Override PartName="/ppt/slides/slide433.xml" ContentType="application/vnd.openxmlformats-officedocument.presentationml.slide+xml"/>
  <Override PartName="/ppt/slides/slide434.xml" ContentType="application/vnd.openxmlformats-officedocument.presentationml.slide+xml"/>
  <Override PartName="/ppt/slides/slide435.xml" ContentType="application/vnd.openxmlformats-officedocument.presentationml.slide+xml"/>
  <Override PartName="/ppt/slides/slide436.xml" ContentType="application/vnd.openxmlformats-officedocument.presentationml.slide+xml"/>
  <Override PartName="/ppt/slides/slide437.xml" ContentType="application/vnd.openxmlformats-officedocument.presentationml.slide+xml"/>
  <Override PartName="/ppt/slides/slide438.xml" ContentType="application/vnd.openxmlformats-officedocument.presentationml.slide+xml"/>
  <Override PartName="/ppt/slides/slide439.xml" ContentType="application/vnd.openxmlformats-officedocument.presentationml.slide+xml"/>
  <Override PartName="/ppt/slides/slide440.xml" ContentType="application/vnd.openxmlformats-officedocument.presentationml.slide+xml"/>
  <Override PartName="/ppt/slides/slide441.xml" ContentType="application/vnd.openxmlformats-officedocument.presentationml.slide+xml"/>
  <Override PartName="/ppt/slides/slide442.xml" ContentType="application/vnd.openxmlformats-officedocument.presentationml.slide+xml"/>
  <Override PartName="/ppt/slides/slide443.xml" ContentType="application/vnd.openxmlformats-officedocument.presentationml.slide+xml"/>
  <Override PartName="/ppt/slides/slide444.xml" ContentType="application/vnd.openxmlformats-officedocument.presentationml.slide+xml"/>
  <Override PartName="/ppt/slides/slide445.xml" ContentType="application/vnd.openxmlformats-officedocument.presentationml.slide+xml"/>
  <Override PartName="/ppt/slides/slide446.xml" ContentType="application/vnd.openxmlformats-officedocument.presentationml.slide+xml"/>
  <Override PartName="/ppt/slides/slide447.xml" ContentType="application/vnd.openxmlformats-officedocument.presentationml.slide+xml"/>
  <Override PartName="/ppt/slides/slide448.xml" ContentType="application/vnd.openxmlformats-officedocument.presentationml.slide+xml"/>
  <Override PartName="/ppt/slides/slide449.xml" ContentType="application/vnd.openxmlformats-officedocument.presentationml.slide+xml"/>
  <Override PartName="/ppt/slides/slide450.xml" ContentType="application/vnd.openxmlformats-officedocument.presentationml.slide+xml"/>
  <Override PartName="/ppt/slides/slide451.xml" ContentType="application/vnd.openxmlformats-officedocument.presentationml.slide+xml"/>
  <Override PartName="/ppt/slides/slide452.xml" ContentType="application/vnd.openxmlformats-officedocument.presentationml.slide+xml"/>
  <Override PartName="/ppt/slides/slide453.xml" ContentType="application/vnd.openxmlformats-officedocument.presentationml.slide+xml"/>
  <Override PartName="/ppt/slides/slide454.xml" ContentType="application/vnd.openxmlformats-officedocument.presentationml.slide+xml"/>
  <Override PartName="/ppt/slides/slide455.xml" ContentType="application/vnd.openxmlformats-officedocument.presentationml.slide+xml"/>
  <Override PartName="/ppt/slides/slide456.xml" ContentType="application/vnd.openxmlformats-officedocument.presentationml.slide+xml"/>
  <Override PartName="/ppt/slides/slide457.xml" ContentType="application/vnd.openxmlformats-officedocument.presentationml.slide+xml"/>
  <Override PartName="/ppt/slides/slide458.xml" ContentType="application/vnd.openxmlformats-officedocument.presentationml.slide+xml"/>
  <Override PartName="/ppt/slides/slide459.xml" ContentType="application/vnd.openxmlformats-officedocument.presentationml.slide+xml"/>
  <Override PartName="/ppt/slides/slide460.xml" ContentType="application/vnd.openxmlformats-officedocument.presentationml.slide+xml"/>
  <Override PartName="/ppt/slides/slide461.xml" ContentType="application/vnd.openxmlformats-officedocument.presentationml.slide+xml"/>
  <Override PartName="/ppt/slides/slide462.xml" ContentType="application/vnd.openxmlformats-officedocument.presentationml.slide+xml"/>
  <Override PartName="/ppt/slides/slide463.xml" ContentType="application/vnd.openxmlformats-officedocument.presentationml.slide+xml"/>
  <Override PartName="/ppt/slides/slide464.xml" ContentType="application/vnd.openxmlformats-officedocument.presentationml.slide+xml"/>
  <Override PartName="/ppt/slides/slide465.xml" ContentType="application/vnd.openxmlformats-officedocument.presentationml.slide+xml"/>
  <Override PartName="/ppt/slides/slide466.xml" ContentType="application/vnd.openxmlformats-officedocument.presentationml.slide+xml"/>
  <Override PartName="/ppt/slides/slide467.xml" ContentType="application/vnd.openxmlformats-officedocument.presentationml.slide+xml"/>
  <Override PartName="/ppt/slides/slide468.xml" ContentType="application/vnd.openxmlformats-officedocument.presentationml.slide+xml"/>
  <Override PartName="/ppt/slides/slide469.xml" ContentType="application/vnd.openxmlformats-officedocument.presentationml.slide+xml"/>
  <Override PartName="/ppt/slides/slide470.xml" ContentType="application/vnd.openxmlformats-officedocument.presentationml.slide+xml"/>
  <Override PartName="/ppt/slides/slide471.xml" ContentType="application/vnd.openxmlformats-officedocument.presentationml.slide+xml"/>
  <Override PartName="/ppt/slides/slide472.xml" ContentType="application/vnd.openxmlformats-officedocument.presentationml.slide+xml"/>
  <Override PartName="/ppt/slides/slide473.xml" ContentType="application/vnd.openxmlformats-officedocument.presentationml.slide+xml"/>
  <Override PartName="/ppt/slides/slide474.xml" ContentType="application/vnd.openxmlformats-officedocument.presentationml.slide+xml"/>
  <Override PartName="/ppt/slides/slide475.xml" ContentType="application/vnd.openxmlformats-officedocument.presentationml.slide+xml"/>
  <Override PartName="/ppt/slides/slide476.xml" ContentType="application/vnd.openxmlformats-officedocument.presentationml.slide+xml"/>
  <Override PartName="/ppt/slides/slide477.xml" ContentType="application/vnd.openxmlformats-officedocument.presentationml.slide+xml"/>
  <Override PartName="/ppt/slides/slide478.xml" ContentType="application/vnd.openxmlformats-officedocument.presentationml.slide+xml"/>
  <Override PartName="/ppt/slides/slide479.xml" ContentType="application/vnd.openxmlformats-officedocument.presentationml.slide+xml"/>
  <Override PartName="/ppt/slides/slide480.xml" ContentType="application/vnd.openxmlformats-officedocument.presentationml.slide+xml"/>
  <Override PartName="/ppt/slides/slide481.xml" ContentType="application/vnd.openxmlformats-officedocument.presentationml.slide+xml"/>
  <Override PartName="/ppt/slides/slide482.xml" ContentType="application/vnd.openxmlformats-officedocument.presentationml.slide+xml"/>
  <Override PartName="/ppt/slides/slide483.xml" ContentType="application/vnd.openxmlformats-officedocument.presentationml.slide+xml"/>
  <Override PartName="/ppt/slides/slide484.xml" ContentType="application/vnd.openxmlformats-officedocument.presentationml.slide+xml"/>
  <Override PartName="/ppt/slides/slide485.xml" ContentType="application/vnd.openxmlformats-officedocument.presentationml.slide+xml"/>
  <Override PartName="/ppt/slides/slide486.xml" ContentType="application/vnd.openxmlformats-officedocument.presentationml.slide+xml"/>
  <Override PartName="/ppt/slides/slide487.xml" ContentType="application/vnd.openxmlformats-officedocument.presentationml.slide+xml"/>
  <Override PartName="/ppt/slides/slide488.xml" ContentType="application/vnd.openxmlformats-officedocument.presentationml.slide+xml"/>
  <Override PartName="/ppt/slides/slide489.xml" ContentType="application/vnd.openxmlformats-officedocument.presentationml.slide+xml"/>
  <Override PartName="/ppt/slides/slide490.xml" ContentType="application/vnd.openxmlformats-officedocument.presentationml.slide+xml"/>
  <Override PartName="/ppt/slides/slide491.xml" ContentType="application/vnd.openxmlformats-officedocument.presentationml.slide+xml"/>
  <Override PartName="/ppt/slides/slide492.xml" ContentType="application/vnd.openxmlformats-officedocument.presentationml.slide+xml"/>
  <Override PartName="/ppt/slides/slide493.xml" ContentType="application/vnd.openxmlformats-officedocument.presentationml.slide+xml"/>
  <Override PartName="/ppt/slides/slide494.xml" ContentType="application/vnd.openxmlformats-officedocument.presentationml.slide+xml"/>
  <Override PartName="/ppt/slides/slide495.xml" ContentType="application/vnd.openxmlformats-officedocument.presentationml.slide+xml"/>
  <Override PartName="/ppt/slides/slide496.xml" ContentType="application/vnd.openxmlformats-officedocument.presentationml.slide+xml"/>
  <Override PartName="/ppt/slides/slide497.xml" ContentType="application/vnd.openxmlformats-officedocument.presentationml.slide+xml"/>
  <Override PartName="/ppt/slides/slide498.xml" ContentType="application/vnd.openxmlformats-officedocument.presentationml.slide+xml"/>
  <Override PartName="/ppt/slides/slide499.xml" ContentType="application/vnd.openxmlformats-officedocument.presentationml.slide+xml"/>
  <Override PartName="/ppt/slides/slide500.xml" ContentType="application/vnd.openxmlformats-officedocument.presentationml.slide+xml"/>
  <Override PartName="/ppt/slides/slide501.xml" ContentType="application/vnd.openxmlformats-officedocument.presentationml.slide+xml"/>
  <Override PartName="/ppt/slides/slide502.xml" ContentType="application/vnd.openxmlformats-officedocument.presentationml.slide+xml"/>
  <Override PartName="/ppt/slides/slide503.xml" ContentType="application/vnd.openxmlformats-officedocument.presentationml.slide+xml"/>
  <Override PartName="/ppt/slides/slide504.xml" ContentType="application/vnd.openxmlformats-officedocument.presentationml.slide+xml"/>
  <Override PartName="/ppt/slides/slide505.xml" ContentType="application/vnd.openxmlformats-officedocument.presentationml.slide+xml"/>
  <Override PartName="/ppt/slides/slide506.xml" ContentType="application/vnd.openxmlformats-officedocument.presentationml.slide+xml"/>
  <Override PartName="/ppt/slides/slide507.xml" ContentType="application/vnd.openxmlformats-officedocument.presentationml.slide+xml"/>
  <Override PartName="/ppt/slides/slide508.xml" ContentType="application/vnd.openxmlformats-officedocument.presentationml.slide+xml"/>
  <Override PartName="/ppt/slides/slide509.xml" ContentType="application/vnd.openxmlformats-officedocument.presentationml.slide+xml"/>
  <Override PartName="/ppt/slides/slide510.xml" ContentType="application/vnd.openxmlformats-officedocument.presentationml.slide+xml"/>
  <Override PartName="/ppt/slides/slide511.xml" ContentType="application/vnd.openxmlformats-officedocument.presentationml.slide+xml"/>
  <Override PartName="/ppt/slides/slide512.xml" ContentType="application/vnd.openxmlformats-officedocument.presentationml.slide+xml"/>
  <Override PartName="/ppt/slides/slide513.xml" ContentType="application/vnd.openxmlformats-officedocument.presentationml.slide+xml"/>
  <Override PartName="/ppt/slides/slide514.xml" ContentType="application/vnd.openxmlformats-officedocument.presentationml.slide+xml"/>
  <Override PartName="/ppt/slides/slide515.xml" ContentType="application/vnd.openxmlformats-officedocument.presentationml.slide+xml"/>
  <Override PartName="/ppt/slides/slide516.xml" ContentType="application/vnd.openxmlformats-officedocument.presentationml.slide+xml"/>
  <Override PartName="/ppt/slides/slide517.xml" ContentType="application/vnd.openxmlformats-officedocument.presentationml.slide+xml"/>
  <Override PartName="/ppt/slides/slide518.xml" ContentType="application/vnd.openxmlformats-officedocument.presentationml.slide+xml"/>
  <Override PartName="/ppt/slides/slide519.xml" ContentType="application/vnd.openxmlformats-officedocument.presentationml.slide+xml"/>
  <Override PartName="/ppt/slides/slide520.xml" ContentType="application/vnd.openxmlformats-officedocument.presentationml.slide+xml"/>
  <Override PartName="/ppt/slides/slide521.xml" ContentType="application/vnd.openxmlformats-officedocument.presentationml.slide+xml"/>
  <Override PartName="/ppt/slides/slide522.xml" ContentType="application/vnd.openxmlformats-officedocument.presentationml.slide+xml"/>
  <Override PartName="/ppt/slides/slide523.xml" ContentType="application/vnd.openxmlformats-officedocument.presentationml.slide+xml"/>
  <Override PartName="/ppt/slides/slide524.xml" ContentType="application/vnd.openxmlformats-officedocument.presentationml.slide+xml"/>
  <Override PartName="/ppt/slides/slide525.xml" ContentType="application/vnd.openxmlformats-officedocument.presentationml.slide+xml"/>
  <Override PartName="/ppt/slides/slide526.xml" ContentType="application/vnd.openxmlformats-officedocument.presentationml.slide+xml"/>
  <Override PartName="/ppt/slides/slide527.xml" ContentType="application/vnd.openxmlformats-officedocument.presentationml.slide+xml"/>
  <Override PartName="/ppt/slides/slide528.xml" ContentType="application/vnd.openxmlformats-officedocument.presentationml.slide+xml"/>
  <Override PartName="/ppt/slides/slide529.xml" ContentType="application/vnd.openxmlformats-officedocument.presentationml.slide+xml"/>
  <Override PartName="/ppt/slides/slide530.xml" ContentType="application/vnd.openxmlformats-officedocument.presentationml.slide+xml"/>
  <Override PartName="/ppt/slides/slide531.xml" ContentType="application/vnd.openxmlformats-officedocument.presentationml.slide+xml"/>
  <Override PartName="/ppt/slides/slide532.xml" ContentType="application/vnd.openxmlformats-officedocument.presentationml.slide+xml"/>
  <Override PartName="/ppt/slides/slide533.xml" ContentType="application/vnd.openxmlformats-officedocument.presentationml.slide+xml"/>
  <Override PartName="/ppt/slides/slide534.xml" ContentType="application/vnd.openxmlformats-officedocument.presentationml.slide+xml"/>
  <Override PartName="/ppt/slides/slide535.xml" ContentType="application/vnd.openxmlformats-officedocument.presentationml.slide+xml"/>
  <Override PartName="/ppt/slides/slide536.xml" ContentType="application/vnd.openxmlformats-officedocument.presentationml.slide+xml"/>
  <Override PartName="/ppt/slides/slide537.xml" ContentType="application/vnd.openxmlformats-officedocument.presentationml.slide+xml"/>
  <Override PartName="/ppt/slides/slide538.xml" ContentType="application/vnd.openxmlformats-officedocument.presentationml.slide+xml"/>
  <Override PartName="/ppt/slides/slide539.xml" ContentType="application/vnd.openxmlformats-officedocument.presentationml.slide+xml"/>
  <Override PartName="/ppt/slides/slide540.xml" ContentType="application/vnd.openxmlformats-officedocument.presentationml.slide+xml"/>
  <Override PartName="/ppt/slides/slide541.xml" ContentType="application/vnd.openxmlformats-officedocument.presentationml.slide+xml"/>
  <Override PartName="/ppt/slides/slide542.xml" ContentType="application/vnd.openxmlformats-officedocument.presentationml.slide+xml"/>
  <Override PartName="/ppt/slides/slide543.xml" ContentType="application/vnd.openxmlformats-officedocument.presentationml.slide+xml"/>
  <Override PartName="/ppt/slides/slide544.xml" ContentType="application/vnd.openxmlformats-officedocument.presentationml.slide+xml"/>
  <Override PartName="/ppt/slides/slide545.xml" ContentType="application/vnd.openxmlformats-officedocument.presentationml.slide+xml"/>
  <Override PartName="/ppt/slides/slide546.xml" ContentType="application/vnd.openxmlformats-officedocument.presentationml.slide+xml"/>
  <Override PartName="/ppt/slides/slide547.xml" ContentType="application/vnd.openxmlformats-officedocument.presentationml.slide+xml"/>
  <Override PartName="/ppt/slides/slide548.xml" ContentType="application/vnd.openxmlformats-officedocument.presentationml.slide+xml"/>
  <Override PartName="/ppt/slides/slide549.xml" ContentType="application/vnd.openxmlformats-officedocument.presentationml.slide+xml"/>
  <Override PartName="/ppt/slides/slide550.xml" ContentType="application/vnd.openxmlformats-officedocument.presentationml.slide+xml"/>
  <Override PartName="/ppt/slides/slide551.xml" ContentType="application/vnd.openxmlformats-officedocument.presentationml.slide+xml"/>
  <Override PartName="/ppt/slides/slide552.xml" ContentType="application/vnd.openxmlformats-officedocument.presentationml.slide+xml"/>
  <Override PartName="/ppt/slides/slide553.xml" ContentType="application/vnd.openxmlformats-officedocument.presentationml.slide+xml"/>
  <Override PartName="/ppt/slides/slide554.xml" ContentType="application/vnd.openxmlformats-officedocument.presentationml.slide+xml"/>
  <Override PartName="/ppt/slides/slide555.xml" ContentType="application/vnd.openxmlformats-officedocument.presentationml.slide+xml"/>
  <Override PartName="/ppt/slides/slide556.xml" ContentType="application/vnd.openxmlformats-officedocument.presentationml.slide+xml"/>
  <Override PartName="/ppt/slides/slide557.xml" ContentType="application/vnd.openxmlformats-officedocument.presentationml.slide+xml"/>
  <Override PartName="/ppt/slides/slide558.xml" ContentType="application/vnd.openxmlformats-officedocument.presentationml.slide+xml"/>
  <Override PartName="/ppt/slides/slide559.xml" ContentType="application/vnd.openxmlformats-officedocument.presentationml.slide+xml"/>
  <Override PartName="/ppt/slides/slide560.xml" ContentType="application/vnd.openxmlformats-officedocument.presentationml.slide+xml"/>
  <Override PartName="/ppt/slides/slide561.xml" ContentType="application/vnd.openxmlformats-officedocument.presentationml.slide+xml"/>
  <Override PartName="/ppt/slides/slide562.xml" ContentType="application/vnd.openxmlformats-officedocument.presentationml.slide+xml"/>
  <Override PartName="/ppt/slides/slide563.xml" ContentType="application/vnd.openxmlformats-officedocument.presentationml.slide+xml"/>
  <Override PartName="/ppt/slides/slide564.xml" ContentType="application/vnd.openxmlformats-officedocument.presentationml.slide+xml"/>
  <Override PartName="/ppt/slides/slide565.xml" ContentType="application/vnd.openxmlformats-officedocument.presentationml.slide+xml"/>
  <Override PartName="/ppt/slides/slide566.xml" ContentType="application/vnd.openxmlformats-officedocument.presentationml.slide+xml"/>
  <Override PartName="/ppt/slides/slide567.xml" ContentType="application/vnd.openxmlformats-officedocument.presentationml.slide+xml"/>
  <Override PartName="/ppt/slides/slide568.xml" ContentType="application/vnd.openxmlformats-officedocument.presentationml.slide+xml"/>
  <Override PartName="/ppt/slides/slide569.xml" ContentType="application/vnd.openxmlformats-officedocument.presentationml.slide+xml"/>
  <Override PartName="/ppt/slides/slide570.xml" ContentType="application/vnd.openxmlformats-officedocument.presentationml.slide+xml"/>
  <Override PartName="/ppt/slides/slide571.xml" ContentType="application/vnd.openxmlformats-officedocument.presentationml.slide+xml"/>
  <Override PartName="/ppt/slides/slide572.xml" ContentType="application/vnd.openxmlformats-officedocument.presentationml.slide+xml"/>
  <Override PartName="/ppt/slides/slide573.xml" ContentType="application/vnd.openxmlformats-officedocument.presentationml.slide+xml"/>
  <Override PartName="/ppt/slides/slide574.xml" ContentType="application/vnd.openxmlformats-officedocument.presentationml.slide+xml"/>
  <Override PartName="/ppt/slides/slide575.xml" ContentType="application/vnd.openxmlformats-officedocument.presentationml.slide+xml"/>
  <Override PartName="/ppt/slides/slide576.xml" ContentType="application/vnd.openxmlformats-officedocument.presentationml.slide+xml"/>
  <Override PartName="/ppt/slides/slide577.xml" ContentType="application/vnd.openxmlformats-officedocument.presentationml.slide+xml"/>
  <Override PartName="/ppt/slides/slide578.xml" ContentType="application/vnd.openxmlformats-officedocument.presentationml.slide+xml"/>
  <Override PartName="/ppt/slides/slide579.xml" ContentType="application/vnd.openxmlformats-officedocument.presentationml.slide+xml"/>
  <Override PartName="/ppt/slides/slide580.xml" ContentType="application/vnd.openxmlformats-officedocument.presentationml.slide+xml"/>
  <Override PartName="/ppt/slides/slide581.xml" ContentType="application/vnd.openxmlformats-officedocument.presentationml.slide+xml"/>
  <Override PartName="/ppt/slides/slide582.xml" ContentType="application/vnd.openxmlformats-officedocument.presentationml.slide+xml"/>
  <Override PartName="/ppt/slides/slide583.xml" ContentType="application/vnd.openxmlformats-officedocument.presentationml.slide+xml"/>
  <Override PartName="/ppt/slides/slide584.xml" ContentType="application/vnd.openxmlformats-officedocument.presentationml.slide+xml"/>
  <Override PartName="/ppt/slides/slide585.xml" ContentType="application/vnd.openxmlformats-officedocument.presentationml.slide+xml"/>
  <Override PartName="/ppt/slides/slide586.xml" ContentType="application/vnd.openxmlformats-officedocument.presentationml.slide+xml"/>
  <Override PartName="/ppt/slides/slide587.xml" ContentType="application/vnd.openxmlformats-officedocument.presentationml.slide+xml"/>
  <Override PartName="/ppt/slides/slide588.xml" ContentType="application/vnd.openxmlformats-officedocument.presentationml.slide+xml"/>
  <Override PartName="/ppt/slides/slide589.xml" ContentType="application/vnd.openxmlformats-officedocument.presentationml.slide+xml"/>
  <Override PartName="/ppt/slides/slide590.xml" ContentType="application/vnd.openxmlformats-officedocument.presentationml.slide+xml"/>
  <Override PartName="/ppt/slides/slide591.xml" ContentType="application/vnd.openxmlformats-officedocument.presentationml.slide+xml"/>
  <Override PartName="/ppt/slides/slide592.xml" ContentType="application/vnd.openxmlformats-officedocument.presentationml.slide+xml"/>
  <Override PartName="/ppt/slides/slide593.xml" ContentType="application/vnd.openxmlformats-officedocument.presentationml.slide+xml"/>
  <Override PartName="/ppt/slides/slide594.xml" ContentType="application/vnd.openxmlformats-officedocument.presentationml.slide+xml"/>
  <Override PartName="/ppt/slides/slide595.xml" ContentType="application/vnd.openxmlformats-officedocument.presentationml.slide+xml"/>
  <Override PartName="/ppt/slides/slide596.xml" ContentType="application/vnd.openxmlformats-officedocument.presentationml.slide+xml"/>
  <Override PartName="/ppt/slides/slide597.xml" ContentType="application/vnd.openxmlformats-officedocument.presentationml.slide+xml"/>
  <Override PartName="/ppt/slides/slide598.xml" ContentType="application/vnd.openxmlformats-officedocument.presentationml.slide+xml"/>
  <Override PartName="/ppt/slides/slide599.xml" ContentType="application/vnd.openxmlformats-officedocument.presentationml.slide+xml"/>
  <Override PartName="/ppt/slides/slide600.xml" ContentType="application/vnd.openxmlformats-officedocument.presentationml.slide+xml"/>
  <Override PartName="/ppt/slides/slide601.xml" ContentType="application/vnd.openxmlformats-officedocument.presentationml.slide+xml"/>
  <Override PartName="/ppt/slides/slide602.xml" ContentType="application/vnd.openxmlformats-officedocument.presentationml.slide+xml"/>
  <Override PartName="/ppt/slides/slide603.xml" ContentType="application/vnd.openxmlformats-officedocument.presentationml.slide+xml"/>
  <Override PartName="/ppt/slides/slide604.xml" ContentType="application/vnd.openxmlformats-officedocument.presentationml.slide+xml"/>
  <Override PartName="/ppt/slides/slide605.xml" ContentType="application/vnd.openxmlformats-officedocument.presentationml.slide+xml"/>
  <Override PartName="/ppt/slides/slide606.xml" ContentType="application/vnd.openxmlformats-officedocument.presentationml.slide+xml"/>
  <Override PartName="/ppt/slides/slide607.xml" ContentType="application/vnd.openxmlformats-officedocument.presentationml.slide+xml"/>
  <Override PartName="/ppt/slides/slide608.xml" ContentType="application/vnd.openxmlformats-officedocument.presentationml.slide+xml"/>
  <Override PartName="/ppt/slides/slide609.xml" ContentType="application/vnd.openxmlformats-officedocument.presentationml.slide+xml"/>
  <Override PartName="/ppt/slides/slide610.xml" ContentType="application/vnd.openxmlformats-officedocument.presentationml.slide+xml"/>
  <Override PartName="/ppt/slides/slide611.xml" ContentType="application/vnd.openxmlformats-officedocument.presentationml.slide+xml"/>
  <Override PartName="/ppt/slides/slide612.xml" ContentType="application/vnd.openxmlformats-officedocument.presentationml.slide+xml"/>
  <Override PartName="/ppt/slides/slide613.xml" ContentType="application/vnd.openxmlformats-officedocument.presentationml.slide+xml"/>
  <Override PartName="/ppt/slides/slide614.xml" ContentType="application/vnd.openxmlformats-officedocument.presentationml.slide+xml"/>
  <Override PartName="/ppt/slides/slide615.xml" ContentType="application/vnd.openxmlformats-officedocument.presentationml.slide+xml"/>
  <Override PartName="/ppt/slides/slide616.xml" ContentType="application/vnd.openxmlformats-officedocument.presentationml.slide+xml"/>
  <Override PartName="/ppt/slides/slide617.xml" ContentType="application/vnd.openxmlformats-officedocument.presentationml.slide+xml"/>
  <Override PartName="/ppt/slides/slide618.xml" ContentType="application/vnd.openxmlformats-officedocument.presentationml.slide+xml"/>
  <Override PartName="/ppt/slides/slide619.xml" ContentType="application/vnd.openxmlformats-officedocument.presentationml.slide+xml"/>
  <Override PartName="/ppt/slides/slide620.xml" ContentType="application/vnd.openxmlformats-officedocument.presentationml.slide+xml"/>
  <Override PartName="/ppt/slides/slide621.xml" ContentType="application/vnd.openxmlformats-officedocument.presentationml.slide+xml"/>
  <Override PartName="/ppt/slides/slide622.xml" ContentType="application/vnd.openxmlformats-officedocument.presentationml.slide+xml"/>
  <Override PartName="/ppt/slides/slide623.xml" ContentType="application/vnd.openxmlformats-officedocument.presentationml.slide+xml"/>
  <Override PartName="/ppt/slides/slide624.xml" ContentType="application/vnd.openxmlformats-officedocument.presentationml.slide+xml"/>
  <Override PartName="/ppt/slides/slide625.xml" ContentType="application/vnd.openxmlformats-officedocument.presentationml.slide+xml"/>
  <Override PartName="/ppt/slides/slide626.xml" ContentType="application/vnd.openxmlformats-officedocument.presentationml.slide+xml"/>
  <Override PartName="/ppt/slides/slide627.xml" ContentType="application/vnd.openxmlformats-officedocument.presentationml.slide+xml"/>
  <Override PartName="/ppt/slides/slide628.xml" ContentType="application/vnd.openxmlformats-officedocument.presentationml.slide+xml"/>
  <Override PartName="/ppt/slides/slide629.xml" ContentType="application/vnd.openxmlformats-officedocument.presentationml.slide+xml"/>
  <Override PartName="/ppt/slides/slide630.xml" ContentType="application/vnd.openxmlformats-officedocument.presentationml.slide+xml"/>
  <Override PartName="/ppt/slides/slide631.xml" ContentType="application/vnd.openxmlformats-officedocument.presentationml.slide+xml"/>
  <Override PartName="/ppt/slides/slide632.xml" ContentType="application/vnd.openxmlformats-officedocument.presentationml.slide+xml"/>
  <Override PartName="/ppt/slides/slide633.xml" ContentType="application/vnd.openxmlformats-officedocument.presentationml.slide+xml"/>
  <Override PartName="/ppt/slides/slide634.xml" ContentType="application/vnd.openxmlformats-officedocument.presentationml.slide+xml"/>
  <Override PartName="/ppt/slides/slide635.xml" ContentType="application/vnd.openxmlformats-officedocument.presentationml.slide+xml"/>
  <Override PartName="/ppt/slides/slide636.xml" ContentType="application/vnd.openxmlformats-officedocument.presentationml.slide+xml"/>
  <Override PartName="/ppt/slides/slide637.xml" ContentType="application/vnd.openxmlformats-officedocument.presentationml.slide+xml"/>
  <Override PartName="/ppt/slides/slide638.xml" ContentType="application/vnd.openxmlformats-officedocument.presentationml.slide+xml"/>
  <Override PartName="/ppt/slides/slide639.xml" ContentType="application/vnd.openxmlformats-officedocument.presentationml.slide+xml"/>
  <Override PartName="/ppt/slides/slide640.xml" ContentType="application/vnd.openxmlformats-officedocument.presentationml.slide+xml"/>
  <Override PartName="/ppt/slides/slide641.xml" ContentType="application/vnd.openxmlformats-officedocument.presentationml.slide+xml"/>
  <Override PartName="/ppt/slides/slide642.xml" ContentType="application/vnd.openxmlformats-officedocument.presentationml.slide+xml"/>
  <Override PartName="/ppt/slides/slide643.xml" ContentType="application/vnd.openxmlformats-officedocument.presentationml.slide+xml"/>
  <Override PartName="/ppt/slides/slide644.xml" ContentType="application/vnd.openxmlformats-officedocument.presentationml.slide+xml"/>
  <Override PartName="/ppt/slides/slide645.xml" ContentType="application/vnd.openxmlformats-officedocument.presentationml.slide+xml"/>
  <Override PartName="/ppt/slides/slide646.xml" ContentType="application/vnd.openxmlformats-officedocument.presentationml.slide+xml"/>
  <Override PartName="/ppt/slides/slide647.xml" ContentType="application/vnd.openxmlformats-officedocument.presentationml.slide+xml"/>
  <Override PartName="/ppt/slides/slide648.xml" ContentType="application/vnd.openxmlformats-officedocument.presentationml.slide+xml"/>
  <Override PartName="/ppt/slides/slide649.xml" ContentType="application/vnd.openxmlformats-officedocument.presentationml.slide+xml"/>
  <Override PartName="/ppt/slides/slide650.xml" ContentType="application/vnd.openxmlformats-officedocument.presentationml.slide+xml"/>
  <Override PartName="/ppt/slides/slide651.xml" ContentType="application/vnd.openxmlformats-officedocument.presentationml.slide+xml"/>
  <Override PartName="/ppt/slides/slide652.xml" ContentType="application/vnd.openxmlformats-officedocument.presentationml.slide+xml"/>
  <Override PartName="/ppt/slides/slide653.xml" ContentType="application/vnd.openxmlformats-officedocument.presentationml.slide+xml"/>
  <Override PartName="/ppt/slides/slide654.xml" ContentType="application/vnd.openxmlformats-officedocument.presentationml.slide+xml"/>
  <Override PartName="/ppt/slides/slide655.xml" ContentType="application/vnd.openxmlformats-officedocument.presentationml.slide+xml"/>
  <Override PartName="/ppt/slides/slide656.xml" ContentType="application/vnd.openxmlformats-officedocument.presentationml.slide+xml"/>
  <Override PartName="/ppt/slides/slide657.xml" ContentType="application/vnd.openxmlformats-officedocument.presentationml.slide+xml"/>
  <Override PartName="/ppt/slides/slide658.xml" ContentType="application/vnd.openxmlformats-officedocument.presentationml.slide+xml"/>
  <Override PartName="/ppt/slides/slide659.xml" ContentType="application/vnd.openxmlformats-officedocument.presentationml.slide+xml"/>
  <Override PartName="/ppt/slides/slide660.xml" ContentType="application/vnd.openxmlformats-officedocument.presentationml.slide+xml"/>
  <Override PartName="/ppt/slides/slide661.xml" ContentType="application/vnd.openxmlformats-officedocument.presentationml.slide+xml"/>
  <Override PartName="/ppt/slides/slide662.xml" ContentType="application/vnd.openxmlformats-officedocument.presentationml.slide+xml"/>
  <Override PartName="/ppt/slides/slide663.xml" ContentType="application/vnd.openxmlformats-officedocument.presentationml.slide+xml"/>
  <Override PartName="/ppt/slides/slide664.xml" ContentType="application/vnd.openxmlformats-officedocument.presentationml.slide+xml"/>
  <Override PartName="/ppt/slides/slide665.xml" ContentType="application/vnd.openxmlformats-officedocument.presentationml.slide+xml"/>
  <Override PartName="/ppt/slides/slide666.xml" ContentType="application/vnd.openxmlformats-officedocument.presentationml.slide+xml"/>
  <Override PartName="/ppt/slides/slide667.xml" ContentType="application/vnd.openxmlformats-officedocument.presentationml.slide+xml"/>
  <Override PartName="/ppt/slides/slide668.xml" ContentType="application/vnd.openxmlformats-officedocument.presentationml.slide+xml"/>
  <Override PartName="/ppt/slides/slide669.xml" ContentType="application/vnd.openxmlformats-officedocument.presentationml.slide+xml"/>
  <Override PartName="/ppt/slides/slide670.xml" ContentType="application/vnd.openxmlformats-officedocument.presentationml.slide+xml"/>
  <Override PartName="/ppt/slides/slide671.xml" ContentType="application/vnd.openxmlformats-officedocument.presentationml.slide+xml"/>
  <Override PartName="/ppt/slides/slide672.xml" ContentType="application/vnd.openxmlformats-officedocument.presentationml.slide+xml"/>
  <Override PartName="/ppt/slides/slide673.xml" ContentType="application/vnd.openxmlformats-officedocument.presentationml.slide+xml"/>
  <Override PartName="/ppt/slides/slide674.xml" ContentType="application/vnd.openxmlformats-officedocument.presentationml.slide+xml"/>
  <Override PartName="/ppt/slides/slide675.xml" ContentType="application/vnd.openxmlformats-officedocument.presentationml.slide+xml"/>
  <Override PartName="/ppt/slides/slide676.xml" ContentType="application/vnd.openxmlformats-officedocument.presentationml.slide+xml"/>
  <Override PartName="/ppt/slides/slide677.xml" ContentType="application/vnd.openxmlformats-officedocument.presentationml.slide+xml"/>
  <Override PartName="/ppt/slides/slide678.xml" ContentType="application/vnd.openxmlformats-officedocument.presentationml.slide+xml"/>
  <Override PartName="/ppt/slides/slide679.xml" ContentType="application/vnd.openxmlformats-officedocument.presentationml.slide+xml"/>
  <Override PartName="/ppt/slides/slide680.xml" ContentType="application/vnd.openxmlformats-officedocument.presentationml.slide+xml"/>
  <Override PartName="/ppt/slides/slide681.xml" ContentType="application/vnd.openxmlformats-officedocument.presentationml.slide+xml"/>
  <Override PartName="/ppt/slides/slide682.xml" ContentType="application/vnd.openxmlformats-officedocument.presentationml.slide+xml"/>
  <Override PartName="/ppt/slides/slide683.xml" ContentType="application/vnd.openxmlformats-officedocument.presentationml.slide+xml"/>
  <Override PartName="/ppt/slides/slide684.xml" ContentType="application/vnd.openxmlformats-officedocument.presentationml.slide+xml"/>
  <Override PartName="/ppt/slides/slide685.xml" ContentType="application/vnd.openxmlformats-officedocument.presentationml.slide+xml"/>
  <Override PartName="/ppt/slides/slide686.xml" ContentType="application/vnd.openxmlformats-officedocument.presentationml.slide+xml"/>
  <Override PartName="/ppt/slides/slide687.xml" ContentType="application/vnd.openxmlformats-officedocument.presentationml.slide+xml"/>
  <Override PartName="/ppt/slides/slide688.xml" ContentType="application/vnd.openxmlformats-officedocument.presentationml.slide+xml"/>
  <Override PartName="/ppt/slides/slide689.xml" ContentType="application/vnd.openxmlformats-officedocument.presentationml.slide+xml"/>
  <Override PartName="/ppt/slides/slide690.xml" ContentType="application/vnd.openxmlformats-officedocument.presentationml.slide+xml"/>
  <Override PartName="/ppt/slides/slide691.xml" ContentType="application/vnd.openxmlformats-officedocument.presentationml.slide+xml"/>
  <Override PartName="/ppt/slides/slide692.xml" ContentType="application/vnd.openxmlformats-officedocument.presentationml.slide+xml"/>
  <Override PartName="/ppt/slides/slide693.xml" ContentType="application/vnd.openxmlformats-officedocument.presentationml.slide+xml"/>
  <Override PartName="/ppt/slides/slide694.xml" ContentType="application/vnd.openxmlformats-officedocument.presentationml.slide+xml"/>
  <Override PartName="/ppt/slides/slide695.xml" ContentType="application/vnd.openxmlformats-officedocument.presentationml.slide+xml"/>
  <Override PartName="/ppt/slides/slide696.xml" ContentType="application/vnd.openxmlformats-officedocument.presentationml.slide+xml"/>
  <Override PartName="/ppt/slides/slide697.xml" ContentType="application/vnd.openxmlformats-officedocument.presentationml.slide+xml"/>
  <Override PartName="/ppt/slides/slide698.xml" ContentType="application/vnd.openxmlformats-officedocument.presentationml.slide+xml"/>
  <Override PartName="/ppt/slides/slide699.xml" ContentType="application/vnd.openxmlformats-officedocument.presentationml.slide+xml"/>
  <Override PartName="/ppt/slides/slide700.xml" ContentType="application/vnd.openxmlformats-officedocument.presentationml.slide+xml"/>
  <Override PartName="/ppt/slides/slide701.xml" ContentType="application/vnd.openxmlformats-officedocument.presentationml.slide+xml"/>
  <Override PartName="/ppt/slides/slide702.xml" ContentType="application/vnd.openxmlformats-officedocument.presentationml.slide+xml"/>
  <Override PartName="/ppt/slides/slide703.xml" ContentType="application/vnd.openxmlformats-officedocument.presentationml.slide+xml"/>
  <Override PartName="/ppt/slides/slide704.xml" ContentType="application/vnd.openxmlformats-officedocument.presentationml.slide+xml"/>
  <Override PartName="/ppt/slides/slide705.xml" ContentType="application/vnd.openxmlformats-officedocument.presentationml.slide+xml"/>
  <Override PartName="/ppt/slides/slide706.xml" ContentType="application/vnd.openxmlformats-officedocument.presentationml.slide+xml"/>
  <Override PartName="/ppt/slides/slide707.xml" ContentType="application/vnd.openxmlformats-officedocument.presentationml.slide+xml"/>
  <Override PartName="/ppt/slides/slide708.xml" ContentType="application/vnd.openxmlformats-officedocument.presentationml.slide+xml"/>
  <Override PartName="/ppt/slides/slide709.xml" ContentType="application/vnd.openxmlformats-officedocument.presentationml.slide+xml"/>
  <Override PartName="/ppt/slides/slide710.xml" ContentType="application/vnd.openxmlformats-officedocument.presentationml.slide+xml"/>
  <Override PartName="/ppt/slides/slide711.xml" ContentType="application/vnd.openxmlformats-officedocument.presentationml.slide+xml"/>
  <Override PartName="/ppt/slides/slide712.xml" ContentType="application/vnd.openxmlformats-officedocument.presentationml.slide+xml"/>
  <Override PartName="/ppt/slides/slide713.xml" ContentType="application/vnd.openxmlformats-officedocument.presentationml.slide+xml"/>
  <Override PartName="/ppt/slides/slide714.xml" ContentType="application/vnd.openxmlformats-officedocument.presentationml.slide+xml"/>
  <Override PartName="/ppt/slides/slide715.xml" ContentType="application/vnd.openxmlformats-officedocument.presentationml.slide+xml"/>
  <Override PartName="/ppt/slides/slide716.xml" ContentType="application/vnd.openxmlformats-officedocument.presentationml.slide+xml"/>
  <Override PartName="/ppt/slides/slide717.xml" ContentType="application/vnd.openxmlformats-officedocument.presentationml.slide+xml"/>
  <Override PartName="/ppt/slides/slide718.xml" ContentType="application/vnd.openxmlformats-officedocument.presentationml.slide+xml"/>
  <Override PartName="/ppt/slides/slide719.xml" ContentType="application/vnd.openxmlformats-officedocument.presentationml.slide+xml"/>
  <Override PartName="/ppt/slides/slide720.xml" ContentType="application/vnd.openxmlformats-officedocument.presentationml.slide+xml"/>
  <Override PartName="/ppt/slides/slide721.xml" ContentType="application/vnd.openxmlformats-officedocument.presentationml.slide+xml"/>
  <Override PartName="/ppt/slides/slide722.xml" ContentType="application/vnd.openxmlformats-officedocument.presentationml.slide+xml"/>
  <Override PartName="/ppt/slides/slide7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25"/>
  </p:notesMasterIdLst>
  <p:sldIdLst>
    <p:sldId id="605" r:id="rId2"/>
    <p:sldId id="666" r:id="rId3"/>
    <p:sldId id="680" r:id="rId4"/>
    <p:sldId id="681" r:id="rId5"/>
    <p:sldId id="682" r:id="rId6"/>
    <p:sldId id="683" r:id="rId7"/>
    <p:sldId id="256" r:id="rId8"/>
    <p:sldId id="258" r:id="rId9"/>
    <p:sldId id="259" r:id="rId10"/>
    <p:sldId id="684" r:id="rId11"/>
    <p:sldId id="1156" r:id="rId12"/>
    <p:sldId id="685" r:id="rId13"/>
    <p:sldId id="686" r:id="rId14"/>
    <p:sldId id="689" r:id="rId15"/>
    <p:sldId id="690" r:id="rId16"/>
    <p:sldId id="691" r:id="rId17"/>
    <p:sldId id="692" r:id="rId18"/>
    <p:sldId id="693" r:id="rId19"/>
    <p:sldId id="694" r:id="rId20"/>
    <p:sldId id="695" r:id="rId21"/>
    <p:sldId id="696" r:id="rId22"/>
    <p:sldId id="262" r:id="rId23"/>
    <p:sldId id="697" r:id="rId24"/>
    <p:sldId id="698" r:id="rId25"/>
    <p:sldId id="721" r:id="rId26"/>
    <p:sldId id="700" r:id="rId27"/>
    <p:sldId id="260" r:id="rId28"/>
    <p:sldId id="702" r:id="rId29"/>
    <p:sldId id="1078" r:id="rId30"/>
    <p:sldId id="1079" r:id="rId31"/>
    <p:sldId id="265" r:id="rId32"/>
    <p:sldId id="266" r:id="rId33"/>
    <p:sldId id="267" r:id="rId34"/>
    <p:sldId id="533" r:id="rId35"/>
    <p:sldId id="534" r:id="rId36"/>
    <p:sldId id="707" r:id="rId37"/>
    <p:sldId id="725" r:id="rId38"/>
    <p:sldId id="861" r:id="rId39"/>
    <p:sldId id="1165" r:id="rId40"/>
    <p:sldId id="726" r:id="rId41"/>
    <p:sldId id="727" r:id="rId42"/>
    <p:sldId id="270" r:id="rId43"/>
    <p:sldId id="728" r:id="rId44"/>
    <p:sldId id="643" r:id="rId45"/>
    <p:sldId id="632" r:id="rId46"/>
    <p:sldId id="271" r:id="rId47"/>
    <p:sldId id="272" r:id="rId48"/>
    <p:sldId id="274" r:id="rId49"/>
    <p:sldId id="275" r:id="rId50"/>
    <p:sldId id="923" r:id="rId51"/>
    <p:sldId id="924" r:id="rId52"/>
    <p:sldId id="273" r:id="rId53"/>
    <p:sldId id="730" r:id="rId54"/>
    <p:sldId id="276" r:id="rId55"/>
    <p:sldId id="277" r:id="rId56"/>
    <p:sldId id="859" r:id="rId57"/>
    <p:sldId id="278" r:id="rId58"/>
    <p:sldId id="279" r:id="rId59"/>
    <p:sldId id="731" r:id="rId60"/>
    <p:sldId id="732" r:id="rId61"/>
    <p:sldId id="280" r:id="rId62"/>
    <p:sldId id="733" r:id="rId63"/>
    <p:sldId id="281" r:id="rId64"/>
    <p:sldId id="614" r:id="rId65"/>
    <p:sldId id="734" r:id="rId66"/>
    <p:sldId id="735" r:id="rId67"/>
    <p:sldId id="635" r:id="rId68"/>
    <p:sldId id="913" r:id="rId69"/>
    <p:sldId id="738" r:id="rId70"/>
    <p:sldId id="739" r:id="rId71"/>
    <p:sldId id="925" r:id="rId72"/>
    <p:sldId id="740" r:id="rId73"/>
    <p:sldId id="282" r:id="rId74"/>
    <p:sldId id="284" r:id="rId75"/>
    <p:sldId id="1080" r:id="rId76"/>
    <p:sldId id="741" r:id="rId77"/>
    <p:sldId id="283" r:id="rId78"/>
    <p:sldId id="285" r:id="rId79"/>
    <p:sldId id="286" r:id="rId80"/>
    <p:sldId id="742" r:id="rId81"/>
    <p:sldId id="743" r:id="rId82"/>
    <p:sldId id="288" r:id="rId83"/>
    <p:sldId id="664" r:id="rId84"/>
    <p:sldId id="287" r:id="rId85"/>
    <p:sldId id="745" r:id="rId86"/>
    <p:sldId id="746" r:id="rId87"/>
    <p:sldId id="747" r:id="rId88"/>
    <p:sldId id="748" r:id="rId89"/>
    <p:sldId id="749" r:id="rId90"/>
    <p:sldId id="750" r:id="rId91"/>
    <p:sldId id="926" r:id="rId92"/>
    <p:sldId id="1150" r:id="rId93"/>
    <p:sldId id="1157" r:id="rId94"/>
    <p:sldId id="289" r:id="rId95"/>
    <p:sldId id="290" r:id="rId96"/>
    <p:sldId id="751" r:id="rId97"/>
    <p:sldId id="521" r:id="rId98"/>
    <p:sldId id="292" r:id="rId99"/>
    <p:sldId id="291" r:id="rId100"/>
    <p:sldId id="293" r:id="rId101"/>
    <p:sldId id="755" r:id="rId102"/>
    <p:sldId id="656" r:id="rId103"/>
    <p:sldId id="754" r:id="rId104"/>
    <p:sldId id="756" r:id="rId105"/>
    <p:sldId id="757" r:id="rId106"/>
    <p:sldId id="758" r:id="rId107"/>
    <p:sldId id="673" r:id="rId108"/>
    <p:sldId id="294" r:id="rId109"/>
    <p:sldId id="759" r:id="rId110"/>
    <p:sldId id="295" r:id="rId111"/>
    <p:sldId id="760" r:id="rId112"/>
    <p:sldId id="661" r:id="rId113"/>
    <p:sldId id="662" r:id="rId114"/>
    <p:sldId id="854" r:id="rId115"/>
    <p:sldId id="642" r:id="rId116"/>
    <p:sldId id="761" r:id="rId117"/>
    <p:sldId id="763" r:id="rId118"/>
    <p:sldId id="296" r:id="rId119"/>
    <p:sldId id="927" r:id="rId120"/>
    <p:sldId id="764" r:id="rId121"/>
    <p:sldId id="297" r:id="rId122"/>
    <p:sldId id="928" r:id="rId123"/>
    <p:sldId id="298" r:id="rId124"/>
    <p:sldId id="1081" r:id="rId125"/>
    <p:sldId id="1082" r:id="rId126"/>
    <p:sldId id="676" r:id="rId127"/>
    <p:sldId id="535" r:id="rId128"/>
    <p:sldId id="766" r:id="rId129"/>
    <p:sldId id="1145" r:id="rId130"/>
    <p:sldId id="300" r:id="rId131"/>
    <p:sldId id="768" r:id="rId132"/>
    <p:sldId id="769" r:id="rId133"/>
    <p:sldId id="301" r:id="rId134"/>
    <p:sldId id="770" r:id="rId135"/>
    <p:sldId id="909" r:id="rId136"/>
    <p:sldId id="303" r:id="rId137"/>
    <p:sldId id="304" r:id="rId138"/>
    <p:sldId id="305" r:id="rId139"/>
    <p:sldId id="771" r:id="rId140"/>
    <p:sldId id="306" r:id="rId141"/>
    <p:sldId id="307" r:id="rId142"/>
    <p:sldId id="308" r:id="rId143"/>
    <p:sldId id="309" r:id="rId144"/>
    <p:sldId id="310" r:id="rId145"/>
    <p:sldId id="772" r:id="rId146"/>
    <p:sldId id="610" r:id="rId147"/>
    <p:sldId id="636" r:id="rId148"/>
    <p:sldId id="536" r:id="rId149"/>
    <p:sldId id="773" r:id="rId150"/>
    <p:sldId id="774" r:id="rId151"/>
    <p:sldId id="929" r:id="rId152"/>
    <p:sldId id="312" r:id="rId153"/>
    <p:sldId id="930" r:id="rId154"/>
    <p:sldId id="775" r:id="rId155"/>
    <p:sldId id="776" r:id="rId156"/>
    <p:sldId id="313" r:id="rId157"/>
    <p:sldId id="314" r:id="rId158"/>
    <p:sldId id="778" r:id="rId159"/>
    <p:sldId id="779" r:id="rId160"/>
    <p:sldId id="780" r:id="rId161"/>
    <p:sldId id="781" r:id="rId162"/>
    <p:sldId id="315" r:id="rId163"/>
    <p:sldId id="1083" r:id="rId164"/>
    <p:sldId id="1084" r:id="rId165"/>
    <p:sldId id="1085" r:id="rId166"/>
    <p:sldId id="1146" r:id="rId167"/>
    <p:sldId id="1086" r:id="rId168"/>
    <p:sldId id="537" r:id="rId169"/>
    <p:sldId id="716" r:id="rId170"/>
    <p:sldId id="670" r:id="rId171"/>
    <p:sldId id="782" r:id="rId172"/>
    <p:sldId id="783" r:id="rId173"/>
    <p:sldId id="784" r:id="rId174"/>
    <p:sldId id="785" r:id="rId175"/>
    <p:sldId id="786" r:id="rId176"/>
    <p:sldId id="317" r:id="rId177"/>
    <p:sldId id="318" r:id="rId178"/>
    <p:sldId id="787" r:id="rId179"/>
    <p:sldId id="657" r:id="rId180"/>
    <p:sldId id="319" r:id="rId181"/>
    <p:sldId id="321" r:id="rId182"/>
    <p:sldId id="600" r:id="rId183"/>
    <p:sldId id="789" r:id="rId184"/>
    <p:sldId id="790" r:id="rId185"/>
    <p:sldId id="322" r:id="rId186"/>
    <p:sldId id="791" r:id="rId187"/>
    <p:sldId id="323" r:id="rId188"/>
    <p:sldId id="792" r:id="rId189"/>
    <p:sldId id="650" r:id="rId190"/>
    <p:sldId id="793" r:id="rId191"/>
    <p:sldId id="794" r:id="rId192"/>
    <p:sldId id="904" r:id="rId193"/>
    <p:sldId id="1087" r:id="rId194"/>
    <p:sldId id="1166" r:id="rId195"/>
    <p:sldId id="795" r:id="rId196"/>
    <p:sldId id="325" r:id="rId197"/>
    <p:sldId id="1088" r:id="rId198"/>
    <p:sldId id="1089" r:id="rId199"/>
    <p:sldId id="326" r:id="rId200"/>
    <p:sldId id="797" r:id="rId201"/>
    <p:sldId id="327" r:id="rId202"/>
    <p:sldId id="798" r:id="rId203"/>
    <p:sldId id="328" r:id="rId204"/>
    <p:sldId id="329" r:id="rId205"/>
    <p:sldId id="1091" r:id="rId206"/>
    <p:sldId id="1092" r:id="rId207"/>
    <p:sldId id="330" r:id="rId208"/>
    <p:sldId id="799" r:id="rId209"/>
    <p:sldId id="800" r:id="rId210"/>
    <p:sldId id="801" r:id="rId211"/>
    <p:sldId id="802" r:id="rId212"/>
    <p:sldId id="803" r:id="rId213"/>
    <p:sldId id="332" r:id="rId214"/>
    <p:sldId id="331" r:id="rId215"/>
    <p:sldId id="805" r:id="rId216"/>
    <p:sldId id="1094" r:id="rId217"/>
    <p:sldId id="1095" r:id="rId218"/>
    <p:sldId id="807" r:id="rId219"/>
    <p:sldId id="333" r:id="rId220"/>
    <p:sldId id="334" r:id="rId221"/>
    <p:sldId id="335" r:id="rId222"/>
    <p:sldId id="336" r:id="rId223"/>
    <p:sldId id="1167" r:id="rId224"/>
    <p:sldId id="337" r:id="rId225"/>
    <p:sldId id="338" r:id="rId226"/>
    <p:sldId id="809" r:id="rId227"/>
    <p:sldId id="339" r:id="rId228"/>
    <p:sldId id="340" r:id="rId229"/>
    <p:sldId id="341" r:id="rId230"/>
    <p:sldId id="810" r:id="rId231"/>
    <p:sldId id="342" r:id="rId232"/>
    <p:sldId id="813" r:id="rId233"/>
    <p:sldId id="1140" r:id="rId234"/>
    <p:sldId id="1141" r:id="rId235"/>
    <p:sldId id="343" r:id="rId236"/>
    <p:sldId id="814" r:id="rId237"/>
    <p:sldId id="344" r:id="rId238"/>
    <p:sldId id="1096" r:id="rId239"/>
    <p:sldId id="1097" r:id="rId240"/>
    <p:sldId id="816" r:id="rId241"/>
    <p:sldId id="818" r:id="rId242"/>
    <p:sldId id="819" r:id="rId243"/>
    <p:sldId id="820" r:id="rId244"/>
    <p:sldId id="905" r:id="rId245"/>
    <p:sldId id="821" r:id="rId246"/>
    <p:sldId id="933" r:id="rId247"/>
    <p:sldId id="624" r:id="rId248"/>
    <p:sldId id="345" r:id="rId249"/>
    <p:sldId id="934" r:id="rId250"/>
    <p:sldId id="823" r:id="rId251"/>
    <p:sldId id="346" r:id="rId252"/>
    <p:sldId id="825" r:id="rId253"/>
    <p:sldId id="1147" r:id="rId254"/>
    <p:sldId id="1148" r:id="rId255"/>
    <p:sldId id="348" r:id="rId256"/>
    <p:sldId id="828" r:id="rId257"/>
    <p:sldId id="349" r:id="rId258"/>
    <p:sldId id="829" r:id="rId259"/>
    <p:sldId id="831" r:id="rId260"/>
    <p:sldId id="350" r:id="rId261"/>
    <p:sldId id="351" r:id="rId262"/>
    <p:sldId id="833" r:id="rId263"/>
    <p:sldId id="352" r:id="rId264"/>
    <p:sldId id="935" r:id="rId265"/>
    <p:sldId id="353" r:id="rId266"/>
    <p:sldId id="354" r:id="rId267"/>
    <p:sldId id="1098" r:id="rId268"/>
    <p:sldId id="1099" r:id="rId269"/>
    <p:sldId id="834" r:id="rId270"/>
    <p:sldId id="936" r:id="rId271"/>
    <p:sldId id="1100" r:id="rId272"/>
    <p:sldId id="1101" r:id="rId273"/>
    <p:sldId id="835" r:id="rId274"/>
    <p:sldId id="616" r:id="rId275"/>
    <p:sldId id="355" r:id="rId276"/>
    <p:sldId id="937" r:id="rId277"/>
    <p:sldId id="356" r:id="rId278"/>
    <p:sldId id="357" r:id="rId279"/>
    <p:sldId id="938" r:id="rId280"/>
    <p:sldId id="358" r:id="rId281"/>
    <p:sldId id="837" r:id="rId282"/>
    <p:sldId id="527" r:id="rId283"/>
    <p:sldId id="1102" r:id="rId284"/>
    <p:sldId id="1103" r:id="rId285"/>
    <p:sldId id="840" r:id="rId286"/>
    <p:sldId id="841" r:id="rId287"/>
    <p:sldId id="842" r:id="rId288"/>
    <p:sldId id="843" r:id="rId289"/>
    <p:sldId id="359" r:id="rId290"/>
    <p:sldId id="844" r:id="rId291"/>
    <p:sldId id="540" r:id="rId292"/>
    <p:sldId id="846" r:id="rId293"/>
    <p:sldId id="541" r:id="rId294"/>
    <p:sldId id="542" r:id="rId295"/>
    <p:sldId id="847" r:id="rId296"/>
    <p:sldId id="848" r:id="rId297"/>
    <p:sldId id="360" r:id="rId298"/>
    <p:sldId id="361" r:id="rId299"/>
    <p:sldId id="640" r:id="rId300"/>
    <p:sldId id="362" r:id="rId301"/>
    <p:sldId id="363" r:id="rId302"/>
    <p:sldId id="939" r:id="rId303"/>
    <p:sldId id="850" r:id="rId304"/>
    <p:sldId id="907" r:id="rId305"/>
    <p:sldId id="364" r:id="rId306"/>
    <p:sldId id="853" r:id="rId307"/>
    <p:sldId id="678" r:id="rId308"/>
    <p:sldId id="1104" r:id="rId309"/>
    <p:sldId id="1105" r:id="rId310"/>
    <p:sldId id="941" r:id="rId311"/>
    <p:sldId id="1106" r:id="rId312"/>
    <p:sldId id="366" r:id="rId313"/>
    <p:sldId id="367" r:id="rId314"/>
    <p:sldId id="368" r:id="rId315"/>
    <p:sldId id="369" r:id="rId316"/>
    <p:sldId id="942" r:id="rId317"/>
    <p:sldId id="943" r:id="rId318"/>
    <p:sldId id="370" r:id="rId319"/>
    <p:sldId id="371" r:id="rId320"/>
    <p:sldId id="372" r:id="rId321"/>
    <p:sldId id="944" r:id="rId322"/>
    <p:sldId id="543" r:id="rId323"/>
    <p:sldId id="713" r:id="rId324"/>
    <p:sldId id="919" r:id="rId325"/>
    <p:sldId id="373" r:id="rId326"/>
    <p:sldId id="945" r:id="rId327"/>
    <p:sldId id="946" r:id="rId328"/>
    <p:sldId id="374" r:id="rId329"/>
    <p:sldId id="375" r:id="rId330"/>
    <p:sldId id="911" r:id="rId331"/>
    <p:sldId id="947" r:id="rId332"/>
    <p:sldId id="376" r:id="rId333"/>
    <p:sldId id="1107" r:id="rId334"/>
    <p:sldId id="1108" r:id="rId335"/>
    <p:sldId id="377" r:id="rId336"/>
    <p:sldId id="948" r:id="rId337"/>
    <p:sldId id="544" r:id="rId338"/>
    <p:sldId id="866" r:id="rId339"/>
    <p:sldId id="545" r:id="rId340"/>
    <p:sldId id="1137" r:id="rId341"/>
    <p:sldId id="949" r:id="rId342"/>
    <p:sldId id="378" r:id="rId343"/>
    <p:sldId id="950" r:id="rId344"/>
    <p:sldId id="951" r:id="rId345"/>
    <p:sldId id="952" r:id="rId346"/>
    <p:sldId id="1007" r:id="rId347"/>
    <p:sldId id="1130" r:id="rId348"/>
    <p:sldId id="522" r:id="rId349"/>
    <p:sldId id="953" r:id="rId350"/>
    <p:sldId id="546" r:id="rId351"/>
    <p:sldId id="954" r:id="rId352"/>
    <p:sldId id="955" r:id="rId353"/>
    <p:sldId id="547" r:id="rId354"/>
    <p:sldId id="858" r:id="rId355"/>
    <p:sldId id="956" r:id="rId356"/>
    <p:sldId id="908" r:id="rId357"/>
    <p:sldId id="957" r:id="rId358"/>
    <p:sldId id="660" r:id="rId359"/>
    <p:sldId id="528" r:id="rId360"/>
    <p:sldId id="958" r:id="rId361"/>
    <p:sldId id="959" r:id="rId362"/>
    <p:sldId id="918" r:id="rId363"/>
    <p:sldId id="960" r:id="rId364"/>
    <p:sldId id="548" r:id="rId365"/>
    <p:sldId id="380" r:id="rId366"/>
    <p:sldId id="525" r:id="rId367"/>
    <p:sldId id="719" r:id="rId368"/>
    <p:sldId id="381" r:id="rId369"/>
    <p:sldId id="906" r:id="rId370"/>
    <p:sldId id="382" r:id="rId371"/>
    <p:sldId id="383" r:id="rId372"/>
    <p:sldId id="602" r:id="rId373"/>
    <p:sldId id="961" r:id="rId374"/>
    <p:sldId id="384" r:id="rId375"/>
    <p:sldId id="962" r:id="rId376"/>
    <p:sldId id="963" r:id="rId377"/>
    <p:sldId id="385" r:id="rId378"/>
    <p:sldId id="386" r:id="rId379"/>
    <p:sldId id="964" r:id="rId380"/>
    <p:sldId id="387" r:id="rId381"/>
    <p:sldId id="900" r:id="rId382"/>
    <p:sldId id="389" r:id="rId383"/>
    <p:sldId id="390" r:id="rId384"/>
    <p:sldId id="965" r:id="rId385"/>
    <p:sldId id="549" r:id="rId386"/>
    <p:sldId id="391" r:id="rId387"/>
    <p:sldId id="608" r:id="rId388"/>
    <p:sldId id="1109" r:id="rId389"/>
    <p:sldId id="1110" r:id="rId390"/>
    <p:sldId id="392" r:id="rId391"/>
    <p:sldId id="393" r:id="rId392"/>
    <p:sldId id="607" r:id="rId393"/>
    <p:sldId id="966" r:id="rId394"/>
    <p:sldId id="967" r:id="rId395"/>
    <p:sldId id="1111" r:id="rId396"/>
    <p:sldId id="1112" r:id="rId397"/>
    <p:sldId id="394" r:id="rId398"/>
    <p:sldId id="606" r:id="rId399"/>
    <p:sldId id="598" r:id="rId400"/>
    <p:sldId id="395" r:id="rId401"/>
    <p:sldId id="969" r:id="rId402"/>
    <p:sldId id="970" r:id="rId403"/>
    <p:sldId id="1118" r:id="rId404"/>
    <p:sldId id="1114" r:id="rId405"/>
    <p:sldId id="971" r:id="rId406"/>
    <p:sldId id="396" r:id="rId407"/>
    <p:sldId id="397" r:id="rId408"/>
    <p:sldId id="398" r:id="rId409"/>
    <p:sldId id="399" r:id="rId410"/>
    <p:sldId id="401" r:id="rId411"/>
    <p:sldId id="668" r:id="rId412"/>
    <p:sldId id="400" r:id="rId413"/>
    <p:sldId id="523" r:id="rId414"/>
    <p:sldId id="671" r:id="rId415"/>
    <p:sldId id="402" r:id="rId416"/>
    <p:sldId id="403" r:id="rId417"/>
    <p:sldId id="404" r:id="rId418"/>
    <p:sldId id="972" r:id="rId419"/>
    <p:sldId id="973" r:id="rId420"/>
    <p:sldId id="405" r:id="rId421"/>
    <p:sldId id="974" r:id="rId422"/>
    <p:sldId id="406" r:id="rId423"/>
    <p:sldId id="975" r:id="rId424"/>
    <p:sldId id="1158" r:id="rId425"/>
    <p:sldId id="1159" r:id="rId426"/>
    <p:sldId id="407" r:id="rId427"/>
    <p:sldId id="976" r:id="rId428"/>
    <p:sldId id="408" r:id="rId429"/>
    <p:sldId id="977" r:id="rId430"/>
    <p:sldId id="409" r:id="rId431"/>
    <p:sldId id="978" r:id="rId432"/>
    <p:sldId id="979" r:id="rId433"/>
    <p:sldId id="410" r:id="rId434"/>
    <p:sldId id="980" r:id="rId435"/>
    <p:sldId id="981" r:id="rId436"/>
    <p:sldId id="411" r:id="rId437"/>
    <p:sldId id="551" r:id="rId438"/>
    <p:sldId id="982" r:id="rId439"/>
    <p:sldId id="1131" r:id="rId440"/>
    <p:sldId id="983" r:id="rId441"/>
    <p:sldId id="984" r:id="rId442"/>
    <p:sldId id="1132" r:id="rId443"/>
    <p:sldId id="412" r:id="rId444"/>
    <p:sldId id="985" r:id="rId445"/>
    <p:sldId id="986" r:id="rId446"/>
    <p:sldId id="1143" r:id="rId447"/>
    <p:sldId id="413" r:id="rId448"/>
    <p:sldId id="414" r:id="rId449"/>
    <p:sldId id="415" r:id="rId450"/>
    <p:sldId id="553" r:id="rId451"/>
    <p:sldId id="416" r:id="rId452"/>
    <p:sldId id="1116" r:id="rId453"/>
    <p:sldId id="1117" r:id="rId454"/>
    <p:sldId id="987" r:id="rId455"/>
    <p:sldId id="988" r:id="rId456"/>
    <p:sldId id="1119" r:id="rId457"/>
    <p:sldId id="1120" r:id="rId458"/>
    <p:sldId id="989" r:id="rId459"/>
    <p:sldId id="417" r:id="rId460"/>
    <p:sldId id="554" r:id="rId461"/>
    <p:sldId id="902" r:id="rId462"/>
    <p:sldId id="990" r:id="rId463"/>
    <p:sldId id="901" r:id="rId464"/>
    <p:sldId id="419" r:id="rId465"/>
    <p:sldId id="555" r:id="rId466"/>
    <p:sldId id="420" r:id="rId467"/>
    <p:sldId id="421" r:id="rId468"/>
    <p:sldId id="991" r:id="rId469"/>
    <p:sldId id="910" r:id="rId470"/>
    <p:sldId id="422" r:id="rId471"/>
    <p:sldId id="423" r:id="rId472"/>
    <p:sldId id="424" r:id="rId473"/>
    <p:sldId id="992" r:id="rId474"/>
    <p:sldId id="993" r:id="rId475"/>
    <p:sldId id="994" r:id="rId476"/>
    <p:sldId id="995" r:id="rId477"/>
    <p:sldId id="1133" r:id="rId478"/>
    <p:sldId id="425" r:id="rId479"/>
    <p:sldId id="426" r:id="rId480"/>
    <p:sldId id="427" r:id="rId481"/>
    <p:sldId id="996" r:id="rId482"/>
    <p:sldId id="428" r:id="rId483"/>
    <p:sldId id="615" r:id="rId484"/>
    <p:sldId id="556" r:id="rId485"/>
    <p:sldId id="1121" r:id="rId486"/>
    <p:sldId id="557" r:id="rId487"/>
    <p:sldId id="653" r:id="rId488"/>
    <p:sldId id="654" r:id="rId489"/>
    <p:sldId id="997" r:id="rId490"/>
    <p:sldId id="998" r:id="rId491"/>
    <p:sldId id="999" r:id="rId492"/>
    <p:sldId id="917" r:id="rId493"/>
    <p:sldId id="429" r:id="rId494"/>
    <p:sldId id="1061" r:id="rId495"/>
    <p:sldId id="1134" r:id="rId496"/>
    <p:sldId id="631" r:id="rId497"/>
    <p:sldId id="1000" r:id="rId498"/>
    <p:sldId id="912" r:id="rId499"/>
    <p:sldId id="558" r:id="rId500"/>
    <p:sldId id="559" r:id="rId501"/>
    <p:sldId id="430" r:id="rId502"/>
    <p:sldId id="431" r:id="rId503"/>
    <p:sldId id="432" r:id="rId504"/>
    <p:sldId id="1001" r:id="rId505"/>
    <p:sldId id="637" r:id="rId506"/>
    <p:sldId id="560" r:id="rId507"/>
    <p:sldId id="1002" r:id="rId508"/>
    <p:sldId id="1164" r:id="rId509"/>
    <p:sldId id="1163" r:id="rId510"/>
    <p:sldId id="433" r:id="rId511"/>
    <p:sldId id="1003" r:id="rId512"/>
    <p:sldId id="434" r:id="rId513"/>
    <p:sldId id="561" r:id="rId514"/>
    <p:sldId id="1004" r:id="rId515"/>
    <p:sldId id="435" r:id="rId516"/>
    <p:sldId id="1005" r:id="rId517"/>
    <p:sldId id="1008" r:id="rId518"/>
    <p:sldId id="1009" r:id="rId519"/>
    <p:sldId id="1010" r:id="rId520"/>
    <p:sldId id="1011" r:id="rId521"/>
    <p:sldId id="1012" r:id="rId522"/>
    <p:sldId id="1013" r:id="rId523"/>
    <p:sldId id="1014" r:id="rId524"/>
    <p:sldId id="1015" r:id="rId525"/>
    <p:sldId id="1016" r:id="rId526"/>
    <p:sldId id="714" r:id="rId527"/>
    <p:sldId id="438" r:id="rId528"/>
    <p:sldId id="564" r:id="rId529"/>
    <p:sldId id="677" r:id="rId530"/>
    <p:sldId id="563" r:id="rId531"/>
    <p:sldId id="1017" r:id="rId532"/>
    <p:sldId id="638" r:id="rId533"/>
    <p:sldId id="440" r:id="rId534"/>
    <p:sldId id="1018" r:id="rId535"/>
    <p:sldId id="914" r:id="rId536"/>
    <p:sldId id="1019" r:id="rId537"/>
    <p:sldId id="1020" r:id="rId538"/>
    <p:sldId id="565" r:id="rId539"/>
    <p:sldId id="441" r:id="rId540"/>
    <p:sldId id="1161" r:id="rId541"/>
    <p:sldId id="1162" r:id="rId542"/>
    <p:sldId id="566" r:id="rId543"/>
    <p:sldId id="442" r:id="rId544"/>
    <p:sldId id="1022" r:id="rId545"/>
    <p:sldId id="443" r:id="rId546"/>
    <p:sldId id="444" r:id="rId547"/>
    <p:sldId id="1023" r:id="rId548"/>
    <p:sldId id="1142" r:id="rId549"/>
    <p:sldId id="445" r:id="rId550"/>
    <p:sldId id="855" r:id="rId551"/>
    <p:sldId id="446" r:id="rId552"/>
    <p:sldId id="601" r:id="rId553"/>
    <p:sldId id="597" r:id="rId554"/>
    <p:sldId id="1024" r:id="rId555"/>
    <p:sldId id="567" r:id="rId556"/>
    <p:sldId id="447" r:id="rId557"/>
    <p:sldId id="448" r:id="rId558"/>
    <p:sldId id="449" r:id="rId559"/>
    <p:sldId id="450" r:id="rId560"/>
    <p:sldId id="1152" r:id="rId561"/>
    <p:sldId id="1025" r:id="rId562"/>
    <p:sldId id="451" r:id="rId563"/>
    <p:sldId id="617" r:id="rId564"/>
    <p:sldId id="717" r:id="rId565"/>
    <p:sldId id="1026" r:id="rId566"/>
    <p:sldId id="1027" r:id="rId567"/>
    <p:sldId id="452" r:id="rId568"/>
    <p:sldId id="453" r:id="rId569"/>
    <p:sldId id="920" r:id="rId570"/>
    <p:sldId id="1028" r:id="rId571"/>
    <p:sldId id="1029" r:id="rId572"/>
    <p:sldId id="454" r:id="rId573"/>
    <p:sldId id="618" r:id="rId574"/>
    <p:sldId id="455" r:id="rId575"/>
    <p:sldId id="1136" r:id="rId576"/>
    <p:sldId id="1122" r:id="rId577"/>
    <p:sldId id="1123" r:id="rId578"/>
    <p:sldId id="456" r:id="rId579"/>
    <p:sldId id="568" r:id="rId580"/>
    <p:sldId id="457" r:id="rId581"/>
    <p:sldId id="458" r:id="rId582"/>
    <p:sldId id="459" r:id="rId583"/>
    <p:sldId id="1168" r:id="rId584"/>
    <p:sldId id="1151" r:id="rId585"/>
    <p:sldId id="460" r:id="rId586"/>
    <p:sldId id="1124" r:id="rId587"/>
    <p:sldId id="1135" r:id="rId588"/>
    <p:sldId id="1031" r:id="rId589"/>
    <p:sldId id="1032" r:id="rId590"/>
    <p:sldId id="1033" r:id="rId591"/>
    <p:sldId id="1034" r:id="rId592"/>
    <p:sldId id="1035" r:id="rId593"/>
    <p:sldId id="569" r:id="rId594"/>
    <p:sldId id="1036" r:id="rId595"/>
    <p:sldId id="461" r:id="rId596"/>
    <p:sldId id="570" r:id="rId597"/>
    <p:sldId id="1037" r:id="rId598"/>
    <p:sldId id="462" r:id="rId599"/>
    <p:sldId id="463" r:id="rId600"/>
    <p:sldId id="1038" r:id="rId601"/>
    <p:sldId id="1039" r:id="rId602"/>
    <p:sldId id="573" r:id="rId603"/>
    <p:sldId id="464" r:id="rId604"/>
    <p:sldId id="465" r:id="rId605"/>
    <p:sldId id="1040" r:id="rId606"/>
    <p:sldId id="1041" r:id="rId607"/>
    <p:sldId id="1042" r:id="rId608"/>
    <p:sldId id="466" r:id="rId609"/>
    <p:sldId id="467" r:id="rId610"/>
    <p:sldId id="468" r:id="rId611"/>
    <p:sldId id="1043" r:id="rId612"/>
    <p:sldId id="574" r:id="rId613"/>
    <p:sldId id="469" r:id="rId614"/>
    <p:sldId id="470" r:id="rId615"/>
    <p:sldId id="1125" r:id="rId616"/>
    <p:sldId id="1160" r:id="rId617"/>
    <p:sldId id="1126" r:id="rId618"/>
    <p:sldId id="471" r:id="rId619"/>
    <p:sldId id="921" r:id="rId620"/>
    <p:sldId id="711" r:id="rId621"/>
    <p:sldId id="1044" r:id="rId622"/>
    <p:sldId id="1045" r:id="rId623"/>
    <p:sldId id="472" r:id="rId624"/>
    <p:sldId id="473" r:id="rId625"/>
    <p:sldId id="474" r:id="rId626"/>
    <p:sldId id="619" r:id="rId627"/>
    <p:sldId id="475" r:id="rId628"/>
    <p:sldId id="856" r:id="rId629"/>
    <p:sldId id="857" r:id="rId630"/>
    <p:sldId id="477" r:id="rId631"/>
    <p:sldId id="476" r:id="rId632"/>
    <p:sldId id="1046" r:id="rId633"/>
    <p:sldId id="478" r:id="rId634"/>
    <p:sldId id="479" r:id="rId635"/>
    <p:sldId id="480" r:id="rId636"/>
    <p:sldId id="481" r:id="rId637"/>
    <p:sldId id="482" r:id="rId638"/>
    <p:sldId id="1047" r:id="rId639"/>
    <p:sldId id="940" r:id="rId640"/>
    <p:sldId id="483" r:id="rId641"/>
    <p:sldId id="1048" r:id="rId642"/>
    <p:sldId id="1049" r:id="rId643"/>
    <p:sldId id="1127" r:id="rId644"/>
    <p:sldId id="915" r:id="rId645"/>
    <p:sldId id="1050" r:id="rId646"/>
    <p:sldId id="484" r:id="rId647"/>
    <p:sldId id="644" r:id="rId648"/>
    <p:sldId id="1051" r:id="rId649"/>
    <p:sldId id="1052" r:id="rId650"/>
    <p:sldId id="1053" r:id="rId651"/>
    <p:sldId id="576" r:id="rId652"/>
    <p:sldId id="1054" r:id="rId653"/>
    <p:sldId id="485" r:id="rId654"/>
    <p:sldId id="486" r:id="rId655"/>
    <p:sldId id="1055" r:id="rId656"/>
    <p:sldId id="487" r:id="rId657"/>
    <p:sldId id="1056" r:id="rId658"/>
    <p:sldId id="577" r:id="rId659"/>
    <p:sldId id="922" r:id="rId660"/>
    <p:sldId id="578" r:id="rId661"/>
    <p:sldId id="1057" r:id="rId662"/>
    <p:sldId id="579" r:id="rId663"/>
    <p:sldId id="1058" r:id="rId664"/>
    <p:sldId id="1059" r:id="rId665"/>
    <p:sldId id="1060" r:id="rId666"/>
    <p:sldId id="488" r:id="rId667"/>
    <p:sldId id="581" r:id="rId668"/>
    <p:sldId id="580" r:id="rId669"/>
    <p:sldId id="489" r:id="rId670"/>
    <p:sldId id="490" r:id="rId671"/>
    <p:sldId id="1062" r:id="rId672"/>
    <p:sldId id="491" r:id="rId673"/>
    <p:sldId id="715" r:id="rId674"/>
    <p:sldId id="1063" r:id="rId675"/>
    <p:sldId id="492" r:id="rId676"/>
    <p:sldId id="1064" r:id="rId677"/>
    <p:sldId id="1065" r:id="rId678"/>
    <p:sldId id="1066" r:id="rId679"/>
    <p:sldId id="1067" r:id="rId680"/>
    <p:sldId id="1068" r:id="rId681"/>
    <p:sldId id="1154" r:id="rId682"/>
    <p:sldId id="493" r:id="rId683"/>
    <p:sldId id="494" r:id="rId684"/>
    <p:sldId id="495" r:id="rId685"/>
    <p:sldId id="496" r:id="rId686"/>
    <p:sldId id="1149" r:id="rId687"/>
    <p:sldId id="582" r:id="rId688"/>
    <p:sldId id="583" r:id="rId689"/>
    <p:sldId id="497" r:id="rId690"/>
    <p:sldId id="1069" r:id="rId691"/>
    <p:sldId id="498" r:id="rId692"/>
    <p:sldId id="860" r:id="rId693"/>
    <p:sldId id="641" r:id="rId694"/>
    <p:sldId id="652" r:id="rId695"/>
    <p:sldId id="916" r:id="rId696"/>
    <p:sldId id="1070" r:id="rId697"/>
    <p:sldId id="499" r:id="rId698"/>
    <p:sldId id="500" r:id="rId699"/>
    <p:sldId id="584" r:id="rId700"/>
    <p:sldId id="501" r:id="rId701"/>
    <p:sldId id="585" r:id="rId702"/>
    <p:sldId id="502" r:id="rId703"/>
    <p:sldId id="1071" r:id="rId704"/>
    <p:sldId id="504" r:id="rId705"/>
    <p:sldId id="1093" r:id="rId706"/>
    <p:sldId id="503" r:id="rId707"/>
    <p:sldId id="1128" r:id="rId708"/>
    <p:sldId id="1129" r:id="rId709"/>
    <p:sldId id="586" r:id="rId710"/>
    <p:sldId id="505" r:id="rId711"/>
    <p:sldId id="507" r:id="rId712"/>
    <p:sldId id="710" r:id="rId713"/>
    <p:sldId id="506" r:id="rId714"/>
    <p:sldId id="1073" r:id="rId715"/>
    <p:sldId id="508" r:id="rId716"/>
    <p:sldId id="587" r:id="rId717"/>
    <p:sldId id="588" r:id="rId718"/>
    <p:sldId id="1074" r:id="rId719"/>
    <p:sldId id="509" r:id="rId720"/>
    <p:sldId id="1075" r:id="rId721"/>
    <p:sldId id="510" r:id="rId722"/>
    <p:sldId id="1076" r:id="rId723"/>
    <p:sldId id="1077" r:id="rId724"/>
  </p:sldIdLst>
  <p:sldSz cx="9144000" cy="6858000" type="screen4x3"/>
  <p:notesSz cx="6858000" cy="9144000"/>
  <p:defaultTextStyle>
    <a:defPPr>
      <a:defRPr lang="es-C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575" autoAdjust="0"/>
    <p:restoredTop sz="94669" autoAdjust="0"/>
  </p:normalViewPr>
  <p:slideViewPr>
    <p:cSldViewPr>
      <p:cViewPr varScale="1">
        <p:scale>
          <a:sx n="57" d="100"/>
          <a:sy n="57" d="100"/>
        </p:scale>
        <p:origin x="1348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777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99" Type="http://schemas.openxmlformats.org/officeDocument/2006/relationships/slide" Target="slides/slide298.xml"/><Relationship Id="rId671" Type="http://schemas.openxmlformats.org/officeDocument/2006/relationships/slide" Target="slides/slide670.xml"/><Relationship Id="rId727" Type="http://schemas.openxmlformats.org/officeDocument/2006/relationships/viewProps" Target="viewProps.xml"/><Relationship Id="rId21" Type="http://schemas.openxmlformats.org/officeDocument/2006/relationships/slide" Target="slides/slide20.xml"/><Relationship Id="rId63" Type="http://schemas.openxmlformats.org/officeDocument/2006/relationships/slide" Target="slides/slide62.xml"/><Relationship Id="rId159" Type="http://schemas.openxmlformats.org/officeDocument/2006/relationships/slide" Target="slides/slide158.xml"/><Relationship Id="rId324" Type="http://schemas.openxmlformats.org/officeDocument/2006/relationships/slide" Target="slides/slide323.xml"/><Relationship Id="rId366" Type="http://schemas.openxmlformats.org/officeDocument/2006/relationships/slide" Target="slides/slide365.xml"/><Relationship Id="rId531" Type="http://schemas.openxmlformats.org/officeDocument/2006/relationships/slide" Target="slides/slide530.xml"/><Relationship Id="rId573" Type="http://schemas.openxmlformats.org/officeDocument/2006/relationships/slide" Target="slides/slide572.xml"/><Relationship Id="rId629" Type="http://schemas.openxmlformats.org/officeDocument/2006/relationships/slide" Target="slides/slide628.xml"/><Relationship Id="rId170" Type="http://schemas.openxmlformats.org/officeDocument/2006/relationships/slide" Target="slides/slide169.xml"/><Relationship Id="rId226" Type="http://schemas.openxmlformats.org/officeDocument/2006/relationships/slide" Target="slides/slide225.xml"/><Relationship Id="rId433" Type="http://schemas.openxmlformats.org/officeDocument/2006/relationships/slide" Target="slides/slide432.xml"/><Relationship Id="rId268" Type="http://schemas.openxmlformats.org/officeDocument/2006/relationships/slide" Target="slides/slide267.xml"/><Relationship Id="rId475" Type="http://schemas.openxmlformats.org/officeDocument/2006/relationships/slide" Target="slides/slide474.xml"/><Relationship Id="rId640" Type="http://schemas.openxmlformats.org/officeDocument/2006/relationships/slide" Target="slides/slide639.xml"/><Relationship Id="rId682" Type="http://schemas.openxmlformats.org/officeDocument/2006/relationships/slide" Target="slides/slide681.xml"/><Relationship Id="rId32" Type="http://schemas.openxmlformats.org/officeDocument/2006/relationships/slide" Target="slides/slide31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335" Type="http://schemas.openxmlformats.org/officeDocument/2006/relationships/slide" Target="slides/slide334.xml"/><Relationship Id="rId377" Type="http://schemas.openxmlformats.org/officeDocument/2006/relationships/slide" Target="slides/slide376.xml"/><Relationship Id="rId500" Type="http://schemas.openxmlformats.org/officeDocument/2006/relationships/slide" Target="slides/slide499.xml"/><Relationship Id="rId542" Type="http://schemas.openxmlformats.org/officeDocument/2006/relationships/slide" Target="slides/slide541.xml"/><Relationship Id="rId584" Type="http://schemas.openxmlformats.org/officeDocument/2006/relationships/slide" Target="slides/slide583.xml"/><Relationship Id="rId5" Type="http://schemas.openxmlformats.org/officeDocument/2006/relationships/slide" Target="slides/slide4.xml"/><Relationship Id="rId181" Type="http://schemas.openxmlformats.org/officeDocument/2006/relationships/slide" Target="slides/slide180.xml"/><Relationship Id="rId237" Type="http://schemas.openxmlformats.org/officeDocument/2006/relationships/slide" Target="slides/slide236.xml"/><Relationship Id="rId402" Type="http://schemas.openxmlformats.org/officeDocument/2006/relationships/slide" Target="slides/slide401.xml"/><Relationship Id="rId279" Type="http://schemas.openxmlformats.org/officeDocument/2006/relationships/slide" Target="slides/slide278.xml"/><Relationship Id="rId444" Type="http://schemas.openxmlformats.org/officeDocument/2006/relationships/slide" Target="slides/slide443.xml"/><Relationship Id="rId486" Type="http://schemas.openxmlformats.org/officeDocument/2006/relationships/slide" Target="slides/slide485.xml"/><Relationship Id="rId651" Type="http://schemas.openxmlformats.org/officeDocument/2006/relationships/slide" Target="slides/slide650.xml"/><Relationship Id="rId693" Type="http://schemas.openxmlformats.org/officeDocument/2006/relationships/slide" Target="slides/slide692.xml"/><Relationship Id="rId707" Type="http://schemas.openxmlformats.org/officeDocument/2006/relationships/slide" Target="slides/slide706.xml"/><Relationship Id="rId43" Type="http://schemas.openxmlformats.org/officeDocument/2006/relationships/slide" Target="slides/slide42.xml"/><Relationship Id="rId139" Type="http://schemas.openxmlformats.org/officeDocument/2006/relationships/slide" Target="slides/slide138.xml"/><Relationship Id="rId290" Type="http://schemas.openxmlformats.org/officeDocument/2006/relationships/slide" Target="slides/slide289.xml"/><Relationship Id="rId304" Type="http://schemas.openxmlformats.org/officeDocument/2006/relationships/slide" Target="slides/slide303.xml"/><Relationship Id="rId346" Type="http://schemas.openxmlformats.org/officeDocument/2006/relationships/slide" Target="slides/slide345.xml"/><Relationship Id="rId388" Type="http://schemas.openxmlformats.org/officeDocument/2006/relationships/slide" Target="slides/slide387.xml"/><Relationship Id="rId511" Type="http://schemas.openxmlformats.org/officeDocument/2006/relationships/slide" Target="slides/slide510.xml"/><Relationship Id="rId553" Type="http://schemas.openxmlformats.org/officeDocument/2006/relationships/slide" Target="slides/slide552.xml"/><Relationship Id="rId609" Type="http://schemas.openxmlformats.org/officeDocument/2006/relationships/slide" Target="slides/slide60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92" Type="http://schemas.openxmlformats.org/officeDocument/2006/relationships/slide" Target="slides/slide191.xml"/><Relationship Id="rId206" Type="http://schemas.openxmlformats.org/officeDocument/2006/relationships/slide" Target="slides/slide205.xml"/><Relationship Id="rId413" Type="http://schemas.openxmlformats.org/officeDocument/2006/relationships/slide" Target="slides/slide412.xml"/><Relationship Id="rId595" Type="http://schemas.openxmlformats.org/officeDocument/2006/relationships/slide" Target="slides/slide594.xml"/><Relationship Id="rId248" Type="http://schemas.openxmlformats.org/officeDocument/2006/relationships/slide" Target="slides/slide247.xml"/><Relationship Id="rId455" Type="http://schemas.openxmlformats.org/officeDocument/2006/relationships/slide" Target="slides/slide454.xml"/><Relationship Id="rId497" Type="http://schemas.openxmlformats.org/officeDocument/2006/relationships/slide" Target="slides/slide496.xml"/><Relationship Id="rId620" Type="http://schemas.openxmlformats.org/officeDocument/2006/relationships/slide" Target="slides/slide619.xml"/><Relationship Id="rId662" Type="http://schemas.openxmlformats.org/officeDocument/2006/relationships/slide" Target="slides/slide661.xml"/><Relationship Id="rId718" Type="http://schemas.openxmlformats.org/officeDocument/2006/relationships/slide" Target="slides/slide717.xml"/><Relationship Id="rId12" Type="http://schemas.openxmlformats.org/officeDocument/2006/relationships/slide" Target="slides/slide11.xml"/><Relationship Id="rId108" Type="http://schemas.openxmlformats.org/officeDocument/2006/relationships/slide" Target="slides/slide107.xml"/><Relationship Id="rId315" Type="http://schemas.openxmlformats.org/officeDocument/2006/relationships/slide" Target="slides/slide314.xml"/><Relationship Id="rId357" Type="http://schemas.openxmlformats.org/officeDocument/2006/relationships/slide" Target="slides/slide356.xml"/><Relationship Id="rId522" Type="http://schemas.openxmlformats.org/officeDocument/2006/relationships/slide" Target="slides/slide521.xml"/><Relationship Id="rId54" Type="http://schemas.openxmlformats.org/officeDocument/2006/relationships/slide" Target="slides/slide53.xml"/><Relationship Id="rId96" Type="http://schemas.openxmlformats.org/officeDocument/2006/relationships/slide" Target="slides/slide95.xml"/><Relationship Id="rId161" Type="http://schemas.openxmlformats.org/officeDocument/2006/relationships/slide" Target="slides/slide160.xml"/><Relationship Id="rId217" Type="http://schemas.openxmlformats.org/officeDocument/2006/relationships/slide" Target="slides/slide216.xml"/><Relationship Id="rId399" Type="http://schemas.openxmlformats.org/officeDocument/2006/relationships/slide" Target="slides/slide398.xml"/><Relationship Id="rId564" Type="http://schemas.openxmlformats.org/officeDocument/2006/relationships/slide" Target="slides/slide563.xml"/><Relationship Id="rId259" Type="http://schemas.openxmlformats.org/officeDocument/2006/relationships/slide" Target="slides/slide258.xml"/><Relationship Id="rId424" Type="http://schemas.openxmlformats.org/officeDocument/2006/relationships/slide" Target="slides/slide423.xml"/><Relationship Id="rId466" Type="http://schemas.openxmlformats.org/officeDocument/2006/relationships/slide" Target="slides/slide465.xml"/><Relationship Id="rId631" Type="http://schemas.openxmlformats.org/officeDocument/2006/relationships/slide" Target="slides/slide630.xml"/><Relationship Id="rId673" Type="http://schemas.openxmlformats.org/officeDocument/2006/relationships/slide" Target="slides/slide672.xml"/><Relationship Id="rId729" Type="http://schemas.openxmlformats.org/officeDocument/2006/relationships/tableStyles" Target="tableStyles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270" Type="http://schemas.openxmlformats.org/officeDocument/2006/relationships/slide" Target="slides/slide269.xml"/><Relationship Id="rId326" Type="http://schemas.openxmlformats.org/officeDocument/2006/relationships/slide" Target="slides/slide325.xml"/><Relationship Id="rId533" Type="http://schemas.openxmlformats.org/officeDocument/2006/relationships/slide" Target="slides/slide532.xml"/><Relationship Id="rId65" Type="http://schemas.openxmlformats.org/officeDocument/2006/relationships/slide" Target="slides/slide64.xml"/><Relationship Id="rId130" Type="http://schemas.openxmlformats.org/officeDocument/2006/relationships/slide" Target="slides/slide129.xml"/><Relationship Id="rId368" Type="http://schemas.openxmlformats.org/officeDocument/2006/relationships/slide" Target="slides/slide367.xml"/><Relationship Id="rId575" Type="http://schemas.openxmlformats.org/officeDocument/2006/relationships/slide" Target="slides/slide574.xml"/><Relationship Id="rId172" Type="http://schemas.openxmlformats.org/officeDocument/2006/relationships/slide" Target="slides/slide171.xml"/><Relationship Id="rId228" Type="http://schemas.openxmlformats.org/officeDocument/2006/relationships/slide" Target="slides/slide227.xml"/><Relationship Id="rId435" Type="http://schemas.openxmlformats.org/officeDocument/2006/relationships/slide" Target="slides/slide434.xml"/><Relationship Id="rId477" Type="http://schemas.openxmlformats.org/officeDocument/2006/relationships/slide" Target="slides/slide476.xml"/><Relationship Id="rId600" Type="http://schemas.openxmlformats.org/officeDocument/2006/relationships/slide" Target="slides/slide599.xml"/><Relationship Id="rId642" Type="http://schemas.openxmlformats.org/officeDocument/2006/relationships/slide" Target="slides/slide641.xml"/><Relationship Id="rId684" Type="http://schemas.openxmlformats.org/officeDocument/2006/relationships/slide" Target="slides/slide683.xml"/><Relationship Id="rId281" Type="http://schemas.openxmlformats.org/officeDocument/2006/relationships/slide" Target="slides/slide280.xml"/><Relationship Id="rId337" Type="http://schemas.openxmlformats.org/officeDocument/2006/relationships/slide" Target="slides/slide336.xml"/><Relationship Id="rId502" Type="http://schemas.openxmlformats.org/officeDocument/2006/relationships/slide" Target="slides/slide501.xml"/><Relationship Id="rId34" Type="http://schemas.openxmlformats.org/officeDocument/2006/relationships/slide" Target="slides/slide33.xml"/><Relationship Id="rId76" Type="http://schemas.openxmlformats.org/officeDocument/2006/relationships/slide" Target="slides/slide75.xml"/><Relationship Id="rId141" Type="http://schemas.openxmlformats.org/officeDocument/2006/relationships/slide" Target="slides/slide140.xml"/><Relationship Id="rId379" Type="http://schemas.openxmlformats.org/officeDocument/2006/relationships/slide" Target="slides/slide378.xml"/><Relationship Id="rId544" Type="http://schemas.openxmlformats.org/officeDocument/2006/relationships/slide" Target="slides/slide543.xml"/><Relationship Id="rId586" Type="http://schemas.openxmlformats.org/officeDocument/2006/relationships/slide" Target="slides/slide585.xml"/><Relationship Id="rId7" Type="http://schemas.openxmlformats.org/officeDocument/2006/relationships/slide" Target="slides/slide6.xml"/><Relationship Id="rId183" Type="http://schemas.openxmlformats.org/officeDocument/2006/relationships/slide" Target="slides/slide182.xml"/><Relationship Id="rId239" Type="http://schemas.openxmlformats.org/officeDocument/2006/relationships/slide" Target="slides/slide238.xml"/><Relationship Id="rId390" Type="http://schemas.openxmlformats.org/officeDocument/2006/relationships/slide" Target="slides/slide389.xml"/><Relationship Id="rId404" Type="http://schemas.openxmlformats.org/officeDocument/2006/relationships/slide" Target="slides/slide403.xml"/><Relationship Id="rId446" Type="http://schemas.openxmlformats.org/officeDocument/2006/relationships/slide" Target="slides/slide445.xml"/><Relationship Id="rId611" Type="http://schemas.openxmlformats.org/officeDocument/2006/relationships/slide" Target="slides/slide610.xml"/><Relationship Id="rId653" Type="http://schemas.openxmlformats.org/officeDocument/2006/relationships/slide" Target="slides/slide652.xml"/><Relationship Id="rId250" Type="http://schemas.openxmlformats.org/officeDocument/2006/relationships/slide" Target="slides/slide249.xml"/><Relationship Id="rId292" Type="http://schemas.openxmlformats.org/officeDocument/2006/relationships/slide" Target="slides/slide291.xml"/><Relationship Id="rId306" Type="http://schemas.openxmlformats.org/officeDocument/2006/relationships/slide" Target="slides/slide305.xml"/><Relationship Id="rId488" Type="http://schemas.openxmlformats.org/officeDocument/2006/relationships/slide" Target="slides/slide487.xml"/><Relationship Id="rId695" Type="http://schemas.openxmlformats.org/officeDocument/2006/relationships/slide" Target="slides/slide694.xml"/><Relationship Id="rId709" Type="http://schemas.openxmlformats.org/officeDocument/2006/relationships/slide" Target="slides/slide708.xml"/><Relationship Id="rId45" Type="http://schemas.openxmlformats.org/officeDocument/2006/relationships/slide" Target="slides/slide44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348" Type="http://schemas.openxmlformats.org/officeDocument/2006/relationships/slide" Target="slides/slide347.xml"/><Relationship Id="rId513" Type="http://schemas.openxmlformats.org/officeDocument/2006/relationships/slide" Target="slides/slide512.xml"/><Relationship Id="rId555" Type="http://schemas.openxmlformats.org/officeDocument/2006/relationships/slide" Target="slides/slide554.xml"/><Relationship Id="rId597" Type="http://schemas.openxmlformats.org/officeDocument/2006/relationships/slide" Target="slides/slide596.xml"/><Relationship Id="rId720" Type="http://schemas.openxmlformats.org/officeDocument/2006/relationships/slide" Target="slides/slide719.xml"/><Relationship Id="rId152" Type="http://schemas.openxmlformats.org/officeDocument/2006/relationships/slide" Target="slides/slide151.xml"/><Relationship Id="rId194" Type="http://schemas.openxmlformats.org/officeDocument/2006/relationships/slide" Target="slides/slide193.xml"/><Relationship Id="rId208" Type="http://schemas.openxmlformats.org/officeDocument/2006/relationships/slide" Target="slides/slide207.xml"/><Relationship Id="rId415" Type="http://schemas.openxmlformats.org/officeDocument/2006/relationships/slide" Target="slides/slide414.xml"/><Relationship Id="rId457" Type="http://schemas.openxmlformats.org/officeDocument/2006/relationships/slide" Target="slides/slide456.xml"/><Relationship Id="rId622" Type="http://schemas.openxmlformats.org/officeDocument/2006/relationships/slide" Target="slides/slide621.xml"/><Relationship Id="rId261" Type="http://schemas.openxmlformats.org/officeDocument/2006/relationships/slide" Target="slides/slide260.xml"/><Relationship Id="rId499" Type="http://schemas.openxmlformats.org/officeDocument/2006/relationships/slide" Target="slides/slide498.xml"/><Relationship Id="rId664" Type="http://schemas.openxmlformats.org/officeDocument/2006/relationships/slide" Target="slides/slide663.xml"/><Relationship Id="rId14" Type="http://schemas.openxmlformats.org/officeDocument/2006/relationships/slide" Target="slides/slide13.xml"/><Relationship Id="rId56" Type="http://schemas.openxmlformats.org/officeDocument/2006/relationships/slide" Target="slides/slide55.xml"/><Relationship Id="rId317" Type="http://schemas.openxmlformats.org/officeDocument/2006/relationships/slide" Target="slides/slide316.xml"/><Relationship Id="rId359" Type="http://schemas.openxmlformats.org/officeDocument/2006/relationships/slide" Target="slides/slide358.xml"/><Relationship Id="rId524" Type="http://schemas.openxmlformats.org/officeDocument/2006/relationships/slide" Target="slides/slide523.xml"/><Relationship Id="rId566" Type="http://schemas.openxmlformats.org/officeDocument/2006/relationships/slide" Target="slides/slide565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63" Type="http://schemas.openxmlformats.org/officeDocument/2006/relationships/slide" Target="slides/slide162.xml"/><Relationship Id="rId219" Type="http://schemas.openxmlformats.org/officeDocument/2006/relationships/slide" Target="slides/slide218.xml"/><Relationship Id="rId370" Type="http://schemas.openxmlformats.org/officeDocument/2006/relationships/slide" Target="slides/slide369.xml"/><Relationship Id="rId426" Type="http://schemas.openxmlformats.org/officeDocument/2006/relationships/slide" Target="slides/slide425.xml"/><Relationship Id="rId633" Type="http://schemas.openxmlformats.org/officeDocument/2006/relationships/slide" Target="slides/slide632.xml"/><Relationship Id="rId230" Type="http://schemas.openxmlformats.org/officeDocument/2006/relationships/slide" Target="slides/slide229.xml"/><Relationship Id="rId468" Type="http://schemas.openxmlformats.org/officeDocument/2006/relationships/slide" Target="slides/slide467.xml"/><Relationship Id="rId675" Type="http://schemas.openxmlformats.org/officeDocument/2006/relationships/slide" Target="slides/slide674.xml"/><Relationship Id="rId25" Type="http://schemas.openxmlformats.org/officeDocument/2006/relationships/slide" Target="slides/slide24.xml"/><Relationship Id="rId67" Type="http://schemas.openxmlformats.org/officeDocument/2006/relationships/slide" Target="slides/slide66.xml"/><Relationship Id="rId272" Type="http://schemas.openxmlformats.org/officeDocument/2006/relationships/slide" Target="slides/slide271.xml"/><Relationship Id="rId328" Type="http://schemas.openxmlformats.org/officeDocument/2006/relationships/slide" Target="slides/slide327.xml"/><Relationship Id="rId535" Type="http://schemas.openxmlformats.org/officeDocument/2006/relationships/slide" Target="slides/slide534.xml"/><Relationship Id="rId577" Type="http://schemas.openxmlformats.org/officeDocument/2006/relationships/slide" Target="slides/slide576.xml"/><Relationship Id="rId700" Type="http://schemas.openxmlformats.org/officeDocument/2006/relationships/slide" Target="slides/slide699.xml"/><Relationship Id="rId132" Type="http://schemas.openxmlformats.org/officeDocument/2006/relationships/slide" Target="slides/slide131.xml"/><Relationship Id="rId174" Type="http://schemas.openxmlformats.org/officeDocument/2006/relationships/slide" Target="slides/slide173.xml"/><Relationship Id="rId381" Type="http://schemas.openxmlformats.org/officeDocument/2006/relationships/slide" Target="slides/slide380.xml"/><Relationship Id="rId602" Type="http://schemas.openxmlformats.org/officeDocument/2006/relationships/slide" Target="slides/slide601.xml"/><Relationship Id="rId241" Type="http://schemas.openxmlformats.org/officeDocument/2006/relationships/slide" Target="slides/slide240.xml"/><Relationship Id="rId437" Type="http://schemas.openxmlformats.org/officeDocument/2006/relationships/slide" Target="slides/slide436.xml"/><Relationship Id="rId479" Type="http://schemas.openxmlformats.org/officeDocument/2006/relationships/slide" Target="slides/slide478.xml"/><Relationship Id="rId644" Type="http://schemas.openxmlformats.org/officeDocument/2006/relationships/slide" Target="slides/slide643.xml"/><Relationship Id="rId686" Type="http://schemas.openxmlformats.org/officeDocument/2006/relationships/slide" Target="slides/slide685.xml"/><Relationship Id="rId36" Type="http://schemas.openxmlformats.org/officeDocument/2006/relationships/slide" Target="slides/slide35.xml"/><Relationship Id="rId283" Type="http://schemas.openxmlformats.org/officeDocument/2006/relationships/slide" Target="slides/slide282.xml"/><Relationship Id="rId339" Type="http://schemas.openxmlformats.org/officeDocument/2006/relationships/slide" Target="slides/slide338.xml"/><Relationship Id="rId490" Type="http://schemas.openxmlformats.org/officeDocument/2006/relationships/slide" Target="slides/slide489.xml"/><Relationship Id="rId504" Type="http://schemas.openxmlformats.org/officeDocument/2006/relationships/slide" Target="slides/slide503.xml"/><Relationship Id="rId546" Type="http://schemas.openxmlformats.org/officeDocument/2006/relationships/slide" Target="slides/slide545.xml"/><Relationship Id="rId711" Type="http://schemas.openxmlformats.org/officeDocument/2006/relationships/slide" Target="slides/slide710.xml"/><Relationship Id="rId78" Type="http://schemas.openxmlformats.org/officeDocument/2006/relationships/slide" Target="slides/slide77.xml"/><Relationship Id="rId101" Type="http://schemas.openxmlformats.org/officeDocument/2006/relationships/slide" Target="slides/slide100.xml"/><Relationship Id="rId143" Type="http://schemas.openxmlformats.org/officeDocument/2006/relationships/slide" Target="slides/slide142.xml"/><Relationship Id="rId185" Type="http://schemas.openxmlformats.org/officeDocument/2006/relationships/slide" Target="slides/slide184.xml"/><Relationship Id="rId350" Type="http://schemas.openxmlformats.org/officeDocument/2006/relationships/slide" Target="slides/slide349.xml"/><Relationship Id="rId406" Type="http://schemas.openxmlformats.org/officeDocument/2006/relationships/slide" Target="slides/slide405.xml"/><Relationship Id="rId588" Type="http://schemas.openxmlformats.org/officeDocument/2006/relationships/slide" Target="slides/slide587.xml"/><Relationship Id="rId9" Type="http://schemas.openxmlformats.org/officeDocument/2006/relationships/slide" Target="slides/slide8.xml"/><Relationship Id="rId210" Type="http://schemas.openxmlformats.org/officeDocument/2006/relationships/slide" Target="slides/slide209.xml"/><Relationship Id="rId392" Type="http://schemas.openxmlformats.org/officeDocument/2006/relationships/slide" Target="slides/slide391.xml"/><Relationship Id="rId448" Type="http://schemas.openxmlformats.org/officeDocument/2006/relationships/slide" Target="slides/slide447.xml"/><Relationship Id="rId613" Type="http://schemas.openxmlformats.org/officeDocument/2006/relationships/slide" Target="slides/slide612.xml"/><Relationship Id="rId655" Type="http://schemas.openxmlformats.org/officeDocument/2006/relationships/slide" Target="slides/slide654.xml"/><Relationship Id="rId697" Type="http://schemas.openxmlformats.org/officeDocument/2006/relationships/slide" Target="slides/slide696.xml"/><Relationship Id="rId252" Type="http://schemas.openxmlformats.org/officeDocument/2006/relationships/slide" Target="slides/slide251.xml"/><Relationship Id="rId294" Type="http://schemas.openxmlformats.org/officeDocument/2006/relationships/slide" Target="slides/slide293.xml"/><Relationship Id="rId308" Type="http://schemas.openxmlformats.org/officeDocument/2006/relationships/slide" Target="slides/slide307.xml"/><Relationship Id="rId515" Type="http://schemas.openxmlformats.org/officeDocument/2006/relationships/slide" Target="slides/slide514.xml"/><Relationship Id="rId722" Type="http://schemas.openxmlformats.org/officeDocument/2006/relationships/slide" Target="slides/slide721.xml"/><Relationship Id="rId47" Type="http://schemas.openxmlformats.org/officeDocument/2006/relationships/slide" Target="slides/slide46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54" Type="http://schemas.openxmlformats.org/officeDocument/2006/relationships/slide" Target="slides/slide153.xml"/><Relationship Id="rId361" Type="http://schemas.openxmlformats.org/officeDocument/2006/relationships/slide" Target="slides/slide360.xml"/><Relationship Id="rId557" Type="http://schemas.openxmlformats.org/officeDocument/2006/relationships/slide" Target="slides/slide556.xml"/><Relationship Id="rId599" Type="http://schemas.openxmlformats.org/officeDocument/2006/relationships/slide" Target="slides/slide598.xml"/><Relationship Id="rId196" Type="http://schemas.openxmlformats.org/officeDocument/2006/relationships/slide" Target="slides/slide195.xml"/><Relationship Id="rId417" Type="http://schemas.openxmlformats.org/officeDocument/2006/relationships/slide" Target="slides/slide416.xml"/><Relationship Id="rId459" Type="http://schemas.openxmlformats.org/officeDocument/2006/relationships/slide" Target="slides/slide458.xml"/><Relationship Id="rId624" Type="http://schemas.openxmlformats.org/officeDocument/2006/relationships/slide" Target="slides/slide623.xml"/><Relationship Id="rId666" Type="http://schemas.openxmlformats.org/officeDocument/2006/relationships/slide" Target="slides/slide665.xml"/><Relationship Id="rId16" Type="http://schemas.openxmlformats.org/officeDocument/2006/relationships/slide" Target="slides/slide15.xml"/><Relationship Id="rId221" Type="http://schemas.openxmlformats.org/officeDocument/2006/relationships/slide" Target="slides/slide220.xml"/><Relationship Id="rId263" Type="http://schemas.openxmlformats.org/officeDocument/2006/relationships/slide" Target="slides/slide262.xml"/><Relationship Id="rId319" Type="http://schemas.openxmlformats.org/officeDocument/2006/relationships/slide" Target="slides/slide318.xml"/><Relationship Id="rId470" Type="http://schemas.openxmlformats.org/officeDocument/2006/relationships/slide" Target="slides/slide469.xml"/><Relationship Id="rId526" Type="http://schemas.openxmlformats.org/officeDocument/2006/relationships/slide" Target="slides/slide525.xml"/><Relationship Id="rId58" Type="http://schemas.openxmlformats.org/officeDocument/2006/relationships/slide" Target="slides/slide57.xml"/><Relationship Id="rId123" Type="http://schemas.openxmlformats.org/officeDocument/2006/relationships/slide" Target="slides/slide122.xml"/><Relationship Id="rId330" Type="http://schemas.openxmlformats.org/officeDocument/2006/relationships/slide" Target="slides/slide329.xml"/><Relationship Id="rId568" Type="http://schemas.openxmlformats.org/officeDocument/2006/relationships/slide" Target="slides/slide567.xml"/><Relationship Id="rId165" Type="http://schemas.openxmlformats.org/officeDocument/2006/relationships/slide" Target="slides/slide164.xml"/><Relationship Id="rId372" Type="http://schemas.openxmlformats.org/officeDocument/2006/relationships/slide" Target="slides/slide371.xml"/><Relationship Id="rId428" Type="http://schemas.openxmlformats.org/officeDocument/2006/relationships/slide" Target="slides/slide427.xml"/><Relationship Id="rId635" Type="http://schemas.openxmlformats.org/officeDocument/2006/relationships/slide" Target="slides/slide634.xml"/><Relationship Id="rId677" Type="http://schemas.openxmlformats.org/officeDocument/2006/relationships/slide" Target="slides/slide676.xml"/><Relationship Id="rId232" Type="http://schemas.openxmlformats.org/officeDocument/2006/relationships/slide" Target="slides/slide231.xml"/><Relationship Id="rId274" Type="http://schemas.openxmlformats.org/officeDocument/2006/relationships/slide" Target="slides/slide273.xml"/><Relationship Id="rId481" Type="http://schemas.openxmlformats.org/officeDocument/2006/relationships/slide" Target="slides/slide480.xml"/><Relationship Id="rId702" Type="http://schemas.openxmlformats.org/officeDocument/2006/relationships/slide" Target="slides/slide701.xml"/><Relationship Id="rId27" Type="http://schemas.openxmlformats.org/officeDocument/2006/relationships/slide" Target="slides/slide26.xml"/><Relationship Id="rId69" Type="http://schemas.openxmlformats.org/officeDocument/2006/relationships/slide" Target="slides/slide68.xml"/><Relationship Id="rId134" Type="http://schemas.openxmlformats.org/officeDocument/2006/relationships/slide" Target="slides/slide133.xml"/><Relationship Id="rId537" Type="http://schemas.openxmlformats.org/officeDocument/2006/relationships/slide" Target="slides/slide536.xml"/><Relationship Id="rId579" Type="http://schemas.openxmlformats.org/officeDocument/2006/relationships/slide" Target="slides/slide578.xml"/><Relationship Id="rId80" Type="http://schemas.openxmlformats.org/officeDocument/2006/relationships/slide" Target="slides/slide79.xml"/><Relationship Id="rId176" Type="http://schemas.openxmlformats.org/officeDocument/2006/relationships/slide" Target="slides/slide175.xml"/><Relationship Id="rId341" Type="http://schemas.openxmlformats.org/officeDocument/2006/relationships/slide" Target="slides/slide340.xml"/><Relationship Id="rId383" Type="http://schemas.openxmlformats.org/officeDocument/2006/relationships/slide" Target="slides/slide382.xml"/><Relationship Id="rId439" Type="http://schemas.openxmlformats.org/officeDocument/2006/relationships/slide" Target="slides/slide438.xml"/><Relationship Id="rId590" Type="http://schemas.openxmlformats.org/officeDocument/2006/relationships/slide" Target="slides/slide589.xml"/><Relationship Id="rId604" Type="http://schemas.openxmlformats.org/officeDocument/2006/relationships/slide" Target="slides/slide603.xml"/><Relationship Id="rId646" Type="http://schemas.openxmlformats.org/officeDocument/2006/relationships/slide" Target="slides/slide645.xml"/><Relationship Id="rId201" Type="http://schemas.openxmlformats.org/officeDocument/2006/relationships/slide" Target="slides/slide200.xml"/><Relationship Id="rId243" Type="http://schemas.openxmlformats.org/officeDocument/2006/relationships/slide" Target="slides/slide242.xml"/><Relationship Id="rId285" Type="http://schemas.openxmlformats.org/officeDocument/2006/relationships/slide" Target="slides/slide284.xml"/><Relationship Id="rId450" Type="http://schemas.openxmlformats.org/officeDocument/2006/relationships/slide" Target="slides/slide449.xml"/><Relationship Id="rId506" Type="http://schemas.openxmlformats.org/officeDocument/2006/relationships/slide" Target="slides/slide505.xml"/><Relationship Id="rId688" Type="http://schemas.openxmlformats.org/officeDocument/2006/relationships/slide" Target="slides/slide687.xml"/><Relationship Id="rId38" Type="http://schemas.openxmlformats.org/officeDocument/2006/relationships/slide" Target="slides/slide37.xml"/><Relationship Id="rId103" Type="http://schemas.openxmlformats.org/officeDocument/2006/relationships/slide" Target="slides/slide102.xml"/><Relationship Id="rId310" Type="http://schemas.openxmlformats.org/officeDocument/2006/relationships/slide" Target="slides/slide309.xml"/><Relationship Id="rId492" Type="http://schemas.openxmlformats.org/officeDocument/2006/relationships/slide" Target="slides/slide491.xml"/><Relationship Id="rId548" Type="http://schemas.openxmlformats.org/officeDocument/2006/relationships/slide" Target="slides/slide547.xml"/><Relationship Id="rId713" Type="http://schemas.openxmlformats.org/officeDocument/2006/relationships/slide" Target="slides/slide712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87" Type="http://schemas.openxmlformats.org/officeDocument/2006/relationships/slide" Target="slides/slide186.xml"/><Relationship Id="rId352" Type="http://schemas.openxmlformats.org/officeDocument/2006/relationships/slide" Target="slides/slide351.xml"/><Relationship Id="rId394" Type="http://schemas.openxmlformats.org/officeDocument/2006/relationships/slide" Target="slides/slide393.xml"/><Relationship Id="rId408" Type="http://schemas.openxmlformats.org/officeDocument/2006/relationships/slide" Target="slides/slide407.xml"/><Relationship Id="rId615" Type="http://schemas.openxmlformats.org/officeDocument/2006/relationships/slide" Target="slides/slide614.xml"/><Relationship Id="rId212" Type="http://schemas.openxmlformats.org/officeDocument/2006/relationships/slide" Target="slides/slide211.xml"/><Relationship Id="rId254" Type="http://schemas.openxmlformats.org/officeDocument/2006/relationships/slide" Target="slides/slide253.xml"/><Relationship Id="rId657" Type="http://schemas.openxmlformats.org/officeDocument/2006/relationships/slide" Target="slides/slide656.xml"/><Relationship Id="rId699" Type="http://schemas.openxmlformats.org/officeDocument/2006/relationships/slide" Target="slides/slide698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296" Type="http://schemas.openxmlformats.org/officeDocument/2006/relationships/slide" Target="slides/slide295.xml"/><Relationship Id="rId461" Type="http://schemas.openxmlformats.org/officeDocument/2006/relationships/slide" Target="slides/slide460.xml"/><Relationship Id="rId517" Type="http://schemas.openxmlformats.org/officeDocument/2006/relationships/slide" Target="slides/slide516.xml"/><Relationship Id="rId559" Type="http://schemas.openxmlformats.org/officeDocument/2006/relationships/slide" Target="slides/slide558.xml"/><Relationship Id="rId724" Type="http://schemas.openxmlformats.org/officeDocument/2006/relationships/slide" Target="slides/slide723.xml"/><Relationship Id="rId60" Type="http://schemas.openxmlformats.org/officeDocument/2006/relationships/slide" Target="slides/slide59.xml"/><Relationship Id="rId156" Type="http://schemas.openxmlformats.org/officeDocument/2006/relationships/slide" Target="slides/slide155.xml"/><Relationship Id="rId198" Type="http://schemas.openxmlformats.org/officeDocument/2006/relationships/slide" Target="slides/slide197.xml"/><Relationship Id="rId321" Type="http://schemas.openxmlformats.org/officeDocument/2006/relationships/slide" Target="slides/slide320.xml"/><Relationship Id="rId363" Type="http://schemas.openxmlformats.org/officeDocument/2006/relationships/slide" Target="slides/slide362.xml"/><Relationship Id="rId419" Type="http://schemas.openxmlformats.org/officeDocument/2006/relationships/slide" Target="slides/slide418.xml"/><Relationship Id="rId570" Type="http://schemas.openxmlformats.org/officeDocument/2006/relationships/slide" Target="slides/slide569.xml"/><Relationship Id="rId626" Type="http://schemas.openxmlformats.org/officeDocument/2006/relationships/slide" Target="slides/slide625.xml"/><Relationship Id="rId223" Type="http://schemas.openxmlformats.org/officeDocument/2006/relationships/slide" Target="slides/slide222.xml"/><Relationship Id="rId430" Type="http://schemas.openxmlformats.org/officeDocument/2006/relationships/slide" Target="slides/slide429.xml"/><Relationship Id="rId668" Type="http://schemas.openxmlformats.org/officeDocument/2006/relationships/slide" Target="slides/slide667.xml"/><Relationship Id="rId18" Type="http://schemas.openxmlformats.org/officeDocument/2006/relationships/slide" Target="slides/slide17.xml"/><Relationship Id="rId265" Type="http://schemas.openxmlformats.org/officeDocument/2006/relationships/slide" Target="slides/slide264.xml"/><Relationship Id="rId472" Type="http://schemas.openxmlformats.org/officeDocument/2006/relationships/slide" Target="slides/slide471.xml"/><Relationship Id="rId528" Type="http://schemas.openxmlformats.org/officeDocument/2006/relationships/slide" Target="slides/slide527.xml"/><Relationship Id="rId125" Type="http://schemas.openxmlformats.org/officeDocument/2006/relationships/slide" Target="slides/slide124.xml"/><Relationship Id="rId167" Type="http://schemas.openxmlformats.org/officeDocument/2006/relationships/slide" Target="slides/slide166.xml"/><Relationship Id="rId332" Type="http://schemas.openxmlformats.org/officeDocument/2006/relationships/slide" Target="slides/slide331.xml"/><Relationship Id="rId374" Type="http://schemas.openxmlformats.org/officeDocument/2006/relationships/slide" Target="slides/slide373.xml"/><Relationship Id="rId581" Type="http://schemas.openxmlformats.org/officeDocument/2006/relationships/slide" Target="slides/slide580.xml"/><Relationship Id="rId71" Type="http://schemas.openxmlformats.org/officeDocument/2006/relationships/slide" Target="slides/slide70.xml"/><Relationship Id="rId234" Type="http://schemas.openxmlformats.org/officeDocument/2006/relationships/slide" Target="slides/slide233.xml"/><Relationship Id="rId637" Type="http://schemas.openxmlformats.org/officeDocument/2006/relationships/slide" Target="slides/slide636.xml"/><Relationship Id="rId679" Type="http://schemas.openxmlformats.org/officeDocument/2006/relationships/slide" Target="slides/slide678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76" Type="http://schemas.openxmlformats.org/officeDocument/2006/relationships/slide" Target="slides/slide275.xml"/><Relationship Id="rId441" Type="http://schemas.openxmlformats.org/officeDocument/2006/relationships/slide" Target="slides/slide440.xml"/><Relationship Id="rId483" Type="http://schemas.openxmlformats.org/officeDocument/2006/relationships/slide" Target="slides/slide482.xml"/><Relationship Id="rId539" Type="http://schemas.openxmlformats.org/officeDocument/2006/relationships/slide" Target="slides/slide538.xml"/><Relationship Id="rId690" Type="http://schemas.openxmlformats.org/officeDocument/2006/relationships/slide" Target="slides/slide689.xml"/><Relationship Id="rId704" Type="http://schemas.openxmlformats.org/officeDocument/2006/relationships/slide" Target="slides/slide703.xml"/><Relationship Id="rId40" Type="http://schemas.openxmlformats.org/officeDocument/2006/relationships/slide" Target="slides/slide39.xml"/><Relationship Id="rId136" Type="http://schemas.openxmlformats.org/officeDocument/2006/relationships/slide" Target="slides/slide135.xml"/><Relationship Id="rId178" Type="http://schemas.openxmlformats.org/officeDocument/2006/relationships/slide" Target="slides/slide177.xml"/><Relationship Id="rId301" Type="http://schemas.openxmlformats.org/officeDocument/2006/relationships/slide" Target="slides/slide300.xml"/><Relationship Id="rId343" Type="http://schemas.openxmlformats.org/officeDocument/2006/relationships/slide" Target="slides/slide342.xml"/><Relationship Id="rId550" Type="http://schemas.openxmlformats.org/officeDocument/2006/relationships/slide" Target="slides/slide549.xml"/><Relationship Id="rId82" Type="http://schemas.openxmlformats.org/officeDocument/2006/relationships/slide" Target="slides/slide81.xml"/><Relationship Id="rId203" Type="http://schemas.openxmlformats.org/officeDocument/2006/relationships/slide" Target="slides/slide202.xml"/><Relationship Id="rId385" Type="http://schemas.openxmlformats.org/officeDocument/2006/relationships/slide" Target="slides/slide384.xml"/><Relationship Id="rId592" Type="http://schemas.openxmlformats.org/officeDocument/2006/relationships/slide" Target="slides/slide591.xml"/><Relationship Id="rId606" Type="http://schemas.openxmlformats.org/officeDocument/2006/relationships/slide" Target="slides/slide605.xml"/><Relationship Id="rId648" Type="http://schemas.openxmlformats.org/officeDocument/2006/relationships/slide" Target="slides/slide647.xml"/><Relationship Id="rId245" Type="http://schemas.openxmlformats.org/officeDocument/2006/relationships/slide" Target="slides/slide244.xml"/><Relationship Id="rId287" Type="http://schemas.openxmlformats.org/officeDocument/2006/relationships/slide" Target="slides/slide286.xml"/><Relationship Id="rId410" Type="http://schemas.openxmlformats.org/officeDocument/2006/relationships/slide" Target="slides/slide409.xml"/><Relationship Id="rId452" Type="http://schemas.openxmlformats.org/officeDocument/2006/relationships/slide" Target="slides/slide451.xml"/><Relationship Id="rId494" Type="http://schemas.openxmlformats.org/officeDocument/2006/relationships/slide" Target="slides/slide493.xml"/><Relationship Id="rId508" Type="http://schemas.openxmlformats.org/officeDocument/2006/relationships/slide" Target="slides/slide507.xml"/><Relationship Id="rId715" Type="http://schemas.openxmlformats.org/officeDocument/2006/relationships/slide" Target="slides/slide714.xml"/><Relationship Id="rId105" Type="http://schemas.openxmlformats.org/officeDocument/2006/relationships/slide" Target="slides/slide104.xml"/><Relationship Id="rId147" Type="http://schemas.openxmlformats.org/officeDocument/2006/relationships/slide" Target="slides/slide146.xml"/><Relationship Id="rId312" Type="http://schemas.openxmlformats.org/officeDocument/2006/relationships/slide" Target="slides/slide311.xml"/><Relationship Id="rId354" Type="http://schemas.openxmlformats.org/officeDocument/2006/relationships/slide" Target="slides/slide353.xml"/><Relationship Id="rId51" Type="http://schemas.openxmlformats.org/officeDocument/2006/relationships/slide" Target="slides/slide50.xml"/><Relationship Id="rId93" Type="http://schemas.openxmlformats.org/officeDocument/2006/relationships/slide" Target="slides/slide92.xml"/><Relationship Id="rId189" Type="http://schemas.openxmlformats.org/officeDocument/2006/relationships/slide" Target="slides/slide188.xml"/><Relationship Id="rId396" Type="http://schemas.openxmlformats.org/officeDocument/2006/relationships/slide" Target="slides/slide395.xml"/><Relationship Id="rId561" Type="http://schemas.openxmlformats.org/officeDocument/2006/relationships/slide" Target="slides/slide560.xml"/><Relationship Id="rId617" Type="http://schemas.openxmlformats.org/officeDocument/2006/relationships/slide" Target="slides/slide616.xml"/><Relationship Id="rId659" Type="http://schemas.openxmlformats.org/officeDocument/2006/relationships/slide" Target="slides/slide658.xml"/><Relationship Id="rId214" Type="http://schemas.openxmlformats.org/officeDocument/2006/relationships/slide" Target="slides/slide213.xml"/><Relationship Id="rId256" Type="http://schemas.openxmlformats.org/officeDocument/2006/relationships/slide" Target="slides/slide255.xml"/><Relationship Id="rId298" Type="http://schemas.openxmlformats.org/officeDocument/2006/relationships/slide" Target="slides/slide297.xml"/><Relationship Id="rId421" Type="http://schemas.openxmlformats.org/officeDocument/2006/relationships/slide" Target="slides/slide420.xml"/><Relationship Id="rId463" Type="http://schemas.openxmlformats.org/officeDocument/2006/relationships/slide" Target="slides/slide462.xml"/><Relationship Id="rId519" Type="http://schemas.openxmlformats.org/officeDocument/2006/relationships/slide" Target="slides/slide518.xml"/><Relationship Id="rId670" Type="http://schemas.openxmlformats.org/officeDocument/2006/relationships/slide" Target="slides/slide669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302" Type="http://schemas.openxmlformats.org/officeDocument/2006/relationships/slide" Target="slides/slide301.xml"/><Relationship Id="rId323" Type="http://schemas.openxmlformats.org/officeDocument/2006/relationships/slide" Target="slides/slide322.xml"/><Relationship Id="rId344" Type="http://schemas.openxmlformats.org/officeDocument/2006/relationships/slide" Target="slides/slide343.xml"/><Relationship Id="rId530" Type="http://schemas.openxmlformats.org/officeDocument/2006/relationships/slide" Target="slides/slide529.xml"/><Relationship Id="rId691" Type="http://schemas.openxmlformats.org/officeDocument/2006/relationships/slide" Target="slides/slide690.xml"/><Relationship Id="rId72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179" Type="http://schemas.openxmlformats.org/officeDocument/2006/relationships/slide" Target="slides/slide178.xml"/><Relationship Id="rId365" Type="http://schemas.openxmlformats.org/officeDocument/2006/relationships/slide" Target="slides/slide364.xml"/><Relationship Id="rId386" Type="http://schemas.openxmlformats.org/officeDocument/2006/relationships/slide" Target="slides/slide385.xml"/><Relationship Id="rId551" Type="http://schemas.openxmlformats.org/officeDocument/2006/relationships/slide" Target="slides/slide550.xml"/><Relationship Id="rId572" Type="http://schemas.openxmlformats.org/officeDocument/2006/relationships/slide" Target="slides/slide571.xml"/><Relationship Id="rId593" Type="http://schemas.openxmlformats.org/officeDocument/2006/relationships/slide" Target="slides/slide592.xml"/><Relationship Id="rId607" Type="http://schemas.openxmlformats.org/officeDocument/2006/relationships/slide" Target="slides/slide606.xml"/><Relationship Id="rId628" Type="http://schemas.openxmlformats.org/officeDocument/2006/relationships/slide" Target="slides/slide627.xml"/><Relationship Id="rId649" Type="http://schemas.openxmlformats.org/officeDocument/2006/relationships/slide" Target="slides/slide648.xml"/><Relationship Id="rId190" Type="http://schemas.openxmlformats.org/officeDocument/2006/relationships/slide" Target="slides/slide189.xml"/><Relationship Id="rId204" Type="http://schemas.openxmlformats.org/officeDocument/2006/relationships/slide" Target="slides/slide203.xml"/><Relationship Id="rId225" Type="http://schemas.openxmlformats.org/officeDocument/2006/relationships/slide" Target="slides/slide224.xml"/><Relationship Id="rId246" Type="http://schemas.openxmlformats.org/officeDocument/2006/relationships/slide" Target="slides/slide245.xml"/><Relationship Id="rId267" Type="http://schemas.openxmlformats.org/officeDocument/2006/relationships/slide" Target="slides/slide266.xml"/><Relationship Id="rId288" Type="http://schemas.openxmlformats.org/officeDocument/2006/relationships/slide" Target="slides/slide287.xml"/><Relationship Id="rId411" Type="http://schemas.openxmlformats.org/officeDocument/2006/relationships/slide" Target="slides/slide410.xml"/><Relationship Id="rId432" Type="http://schemas.openxmlformats.org/officeDocument/2006/relationships/slide" Target="slides/slide431.xml"/><Relationship Id="rId453" Type="http://schemas.openxmlformats.org/officeDocument/2006/relationships/slide" Target="slides/slide452.xml"/><Relationship Id="rId474" Type="http://schemas.openxmlformats.org/officeDocument/2006/relationships/slide" Target="slides/slide473.xml"/><Relationship Id="rId509" Type="http://schemas.openxmlformats.org/officeDocument/2006/relationships/slide" Target="slides/slide508.xml"/><Relationship Id="rId660" Type="http://schemas.openxmlformats.org/officeDocument/2006/relationships/slide" Target="slides/slide659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313" Type="http://schemas.openxmlformats.org/officeDocument/2006/relationships/slide" Target="slides/slide312.xml"/><Relationship Id="rId495" Type="http://schemas.openxmlformats.org/officeDocument/2006/relationships/slide" Target="slides/slide494.xml"/><Relationship Id="rId681" Type="http://schemas.openxmlformats.org/officeDocument/2006/relationships/slide" Target="slides/slide680.xml"/><Relationship Id="rId716" Type="http://schemas.openxmlformats.org/officeDocument/2006/relationships/slide" Target="slides/slide71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94" Type="http://schemas.openxmlformats.org/officeDocument/2006/relationships/slide" Target="slides/slide93.xml"/><Relationship Id="rId148" Type="http://schemas.openxmlformats.org/officeDocument/2006/relationships/slide" Target="slides/slide147.xml"/><Relationship Id="rId169" Type="http://schemas.openxmlformats.org/officeDocument/2006/relationships/slide" Target="slides/slide168.xml"/><Relationship Id="rId334" Type="http://schemas.openxmlformats.org/officeDocument/2006/relationships/slide" Target="slides/slide333.xml"/><Relationship Id="rId355" Type="http://schemas.openxmlformats.org/officeDocument/2006/relationships/slide" Target="slides/slide354.xml"/><Relationship Id="rId376" Type="http://schemas.openxmlformats.org/officeDocument/2006/relationships/slide" Target="slides/slide375.xml"/><Relationship Id="rId397" Type="http://schemas.openxmlformats.org/officeDocument/2006/relationships/slide" Target="slides/slide396.xml"/><Relationship Id="rId520" Type="http://schemas.openxmlformats.org/officeDocument/2006/relationships/slide" Target="slides/slide519.xml"/><Relationship Id="rId541" Type="http://schemas.openxmlformats.org/officeDocument/2006/relationships/slide" Target="slides/slide540.xml"/><Relationship Id="rId562" Type="http://schemas.openxmlformats.org/officeDocument/2006/relationships/slide" Target="slides/slide561.xml"/><Relationship Id="rId583" Type="http://schemas.openxmlformats.org/officeDocument/2006/relationships/slide" Target="slides/slide582.xml"/><Relationship Id="rId618" Type="http://schemas.openxmlformats.org/officeDocument/2006/relationships/slide" Target="slides/slide617.xml"/><Relationship Id="rId639" Type="http://schemas.openxmlformats.org/officeDocument/2006/relationships/slide" Target="slides/slide638.xml"/><Relationship Id="rId4" Type="http://schemas.openxmlformats.org/officeDocument/2006/relationships/slide" Target="slides/slide3.xml"/><Relationship Id="rId180" Type="http://schemas.openxmlformats.org/officeDocument/2006/relationships/slide" Target="slides/slide179.xml"/><Relationship Id="rId215" Type="http://schemas.openxmlformats.org/officeDocument/2006/relationships/slide" Target="slides/slide214.xml"/><Relationship Id="rId236" Type="http://schemas.openxmlformats.org/officeDocument/2006/relationships/slide" Target="slides/slide235.xml"/><Relationship Id="rId257" Type="http://schemas.openxmlformats.org/officeDocument/2006/relationships/slide" Target="slides/slide256.xml"/><Relationship Id="rId278" Type="http://schemas.openxmlformats.org/officeDocument/2006/relationships/slide" Target="slides/slide277.xml"/><Relationship Id="rId401" Type="http://schemas.openxmlformats.org/officeDocument/2006/relationships/slide" Target="slides/slide400.xml"/><Relationship Id="rId422" Type="http://schemas.openxmlformats.org/officeDocument/2006/relationships/slide" Target="slides/slide421.xml"/><Relationship Id="rId443" Type="http://schemas.openxmlformats.org/officeDocument/2006/relationships/slide" Target="slides/slide442.xml"/><Relationship Id="rId464" Type="http://schemas.openxmlformats.org/officeDocument/2006/relationships/slide" Target="slides/slide463.xml"/><Relationship Id="rId650" Type="http://schemas.openxmlformats.org/officeDocument/2006/relationships/slide" Target="slides/slide649.xml"/><Relationship Id="rId303" Type="http://schemas.openxmlformats.org/officeDocument/2006/relationships/slide" Target="slides/slide302.xml"/><Relationship Id="rId485" Type="http://schemas.openxmlformats.org/officeDocument/2006/relationships/slide" Target="slides/slide484.xml"/><Relationship Id="rId692" Type="http://schemas.openxmlformats.org/officeDocument/2006/relationships/slide" Target="slides/slide691.xml"/><Relationship Id="rId706" Type="http://schemas.openxmlformats.org/officeDocument/2006/relationships/slide" Target="slides/slide705.xml"/><Relationship Id="rId42" Type="http://schemas.openxmlformats.org/officeDocument/2006/relationships/slide" Target="slides/slide41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345" Type="http://schemas.openxmlformats.org/officeDocument/2006/relationships/slide" Target="slides/slide344.xml"/><Relationship Id="rId387" Type="http://schemas.openxmlformats.org/officeDocument/2006/relationships/slide" Target="slides/slide386.xml"/><Relationship Id="rId510" Type="http://schemas.openxmlformats.org/officeDocument/2006/relationships/slide" Target="slides/slide509.xml"/><Relationship Id="rId552" Type="http://schemas.openxmlformats.org/officeDocument/2006/relationships/slide" Target="slides/slide551.xml"/><Relationship Id="rId594" Type="http://schemas.openxmlformats.org/officeDocument/2006/relationships/slide" Target="slides/slide593.xml"/><Relationship Id="rId608" Type="http://schemas.openxmlformats.org/officeDocument/2006/relationships/slide" Target="slides/slide607.xml"/><Relationship Id="rId191" Type="http://schemas.openxmlformats.org/officeDocument/2006/relationships/slide" Target="slides/slide190.xml"/><Relationship Id="rId205" Type="http://schemas.openxmlformats.org/officeDocument/2006/relationships/slide" Target="slides/slide204.xml"/><Relationship Id="rId247" Type="http://schemas.openxmlformats.org/officeDocument/2006/relationships/slide" Target="slides/slide246.xml"/><Relationship Id="rId412" Type="http://schemas.openxmlformats.org/officeDocument/2006/relationships/slide" Target="slides/slide411.xml"/><Relationship Id="rId107" Type="http://schemas.openxmlformats.org/officeDocument/2006/relationships/slide" Target="slides/slide106.xml"/><Relationship Id="rId289" Type="http://schemas.openxmlformats.org/officeDocument/2006/relationships/slide" Target="slides/slide288.xml"/><Relationship Id="rId454" Type="http://schemas.openxmlformats.org/officeDocument/2006/relationships/slide" Target="slides/slide453.xml"/><Relationship Id="rId496" Type="http://schemas.openxmlformats.org/officeDocument/2006/relationships/slide" Target="slides/slide495.xml"/><Relationship Id="rId661" Type="http://schemas.openxmlformats.org/officeDocument/2006/relationships/slide" Target="slides/slide660.xml"/><Relationship Id="rId717" Type="http://schemas.openxmlformats.org/officeDocument/2006/relationships/slide" Target="slides/slide716.xml"/><Relationship Id="rId11" Type="http://schemas.openxmlformats.org/officeDocument/2006/relationships/slide" Target="slides/slide10.xml"/><Relationship Id="rId53" Type="http://schemas.openxmlformats.org/officeDocument/2006/relationships/slide" Target="slides/slide52.xml"/><Relationship Id="rId149" Type="http://schemas.openxmlformats.org/officeDocument/2006/relationships/slide" Target="slides/slide148.xml"/><Relationship Id="rId314" Type="http://schemas.openxmlformats.org/officeDocument/2006/relationships/slide" Target="slides/slide313.xml"/><Relationship Id="rId356" Type="http://schemas.openxmlformats.org/officeDocument/2006/relationships/slide" Target="slides/slide355.xml"/><Relationship Id="rId398" Type="http://schemas.openxmlformats.org/officeDocument/2006/relationships/slide" Target="slides/slide397.xml"/><Relationship Id="rId521" Type="http://schemas.openxmlformats.org/officeDocument/2006/relationships/slide" Target="slides/slide520.xml"/><Relationship Id="rId563" Type="http://schemas.openxmlformats.org/officeDocument/2006/relationships/slide" Target="slides/slide562.xml"/><Relationship Id="rId619" Type="http://schemas.openxmlformats.org/officeDocument/2006/relationships/slide" Target="slides/slide618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216" Type="http://schemas.openxmlformats.org/officeDocument/2006/relationships/slide" Target="slides/slide215.xml"/><Relationship Id="rId423" Type="http://schemas.openxmlformats.org/officeDocument/2006/relationships/slide" Target="slides/slide422.xml"/><Relationship Id="rId258" Type="http://schemas.openxmlformats.org/officeDocument/2006/relationships/slide" Target="slides/slide257.xml"/><Relationship Id="rId465" Type="http://schemas.openxmlformats.org/officeDocument/2006/relationships/slide" Target="slides/slide464.xml"/><Relationship Id="rId630" Type="http://schemas.openxmlformats.org/officeDocument/2006/relationships/slide" Target="slides/slide629.xml"/><Relationship Id="rId672" Type="http://schemas.openxmlformats.org/officeDocument/2006/relationships/slide" Target="slides/slide671.xml"/><Relationship Id="rId728" Type="http://schemas.openxmlformats.org/officeDocument/2006/relationships/theme" Target="theme/theme1.xml"/><Relationship Id="rId22" Type="http://schemas.openxmlformats.org/officeDocument/2006/relationships/slide" Target="slides/slide21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325" Type="http://schemas.openxmlformats.org/officeDocument/2006/relationships/slide" Target="slides/slide324.xml"/><Relationship Id="rId367" Type="http://schemas.openxmlformats.org/officeDocument/2006/relationships/slide" Target="slides/slide366.xml"/><Relationship Id="rId532" Type="http://schemas.openxmlformats.org/officeDocument/2006/relationships/slide" Target="slides/slide531.xml"/><Relationship Id="rId574" Type="http://schemas.openxmlformats.org/officeDocument/2006/relationships/slide" Target="slides/slide573.xml"/><Relationship Id="rId171" Type="http://schemas.openxmlformats.org/officeDocument/2006/relationships/slide" Target="slides/slide170.xml"/><Relationship Id="rId227" Type="http://schemas.openxmlformats.org/officeDocument/2006/relationships/slide" Target="slides/slide226.xml"/><Relationship Id="rId269" Type="http://schemas.openxmlformats.org/officeDocument/2006/relationships/slide" Target="slides/slide268.xml"/><Relationship Id="rId434" Type="http://schemas.openxmlformats.org/officeDocument/2006/relationships/slide" Target="slides/slide433.xml"/><Relationship Id="rId476" Type="http://schemas.openxmlformats.org/officeDocument/2006/relationships/slide" Target="slides/slide475.xml"/><Relationship Id="rId641" Type="http://schemas.openxmlformats.org/officeDocument/2006/relationships/slide" Target="slides/slide640.xml"/><Relationship Id="rId683" Type="http://schemas.openxmlformats.org/officeDocument/2006/relationships/slide" Target="slides/slide682.xml"/><Relationship Id="rId33" Type="http://schemas.openxmlformats.org/officeDocument/2006/relationships/slide" Target="slides/slide32.xml"/><Relationship Id="rId129" Type="http://schemas.openxmlformats.org/officeDocument/2006/relationships/slide" Target="slides/slide128.xml"/><Relationship Id="rId280" Type="http://schemas.openxmlformats.org/officeDocument/2006/relationships/slide" Target="slides/slide279.xml"/><Relationship Id="rId336" Type="http://schemas.openxmlformats.org/officeDocument/2006/relationships/slide" Target="slides/slide335.xml"/><Relationship Id="rId501" Type="http://schemas.openxmlformats.org/officeDocument/2006/relationships/slide" Target="slides/slide500.xml"/><Relationship Id="rId543" Type="http://schemas.openxmlformats.org/officeDocument/2006/relationships/slide" Target="slides/slide542.xml"/><Relationship Id="rId75" Type="http://schemas.openxmlformats.org/officeDocument/2006/relationships/slide" Target="slides/slide74.xml"/><Relationship Id="rId140" Type="http://schemas.openxmlformats.org/officeDocument/2006/relationships/slide" Target="slides/slide139.xml"/><Relationship Id="rId182" Type="http://schemas.openxmlformats.org/officeDocument/2006/relationships/slide" Target="slides/slide181.xml"/><Relationship Id="rId378" Type="http://schemas.openxmlformats.org/officeDocument/2006/relationships/slide" Target="slides/slide377.xml"/><Relationship Id="rId403" Type="http://schemas.openxmlformats.org/officeDocument/2006/relationships/slide" Target="slides/slide402.xml"/><Relationship Id="rId585" Type="http://schemas.openxmlformats.org/officeDocument/2006/relationships/slide" Target="slides/slide584.xml"/><Relationship Id="rId6" Type="http://schemas.openxmlformats.org/officeDocument/2006/relationships/slide" Target="slides/slide5.xml"/><Relationship Id="rId238" Type="http://schemas.openxmlformats.org/officeDocument/2006/relationships/slide" Target="slides/slide237.xml"/><Relationship Id="rId445" Type="http://schemas.openxmlformats.org/officeDocument/2006/relationships/slide" Target="slides/slide444.xml"/><Relationship Id="rId487" Type="http://schemas.openxmlformats.org/officeDocument/2006/relationships/slide" Target="slides/slide486.xml"/><Relationship Id="rId610" Type="http://schemas.openxmlformats.org/officeDocument/2006/relationships/slide" Target="slides/slide609.xml"/><Relationship Id="rId652" Type="http://schemas.openxmlformats.org/officeDocument/2006/relationships/slide" Target="slides/slide651.xml"/><Relationship Id="rId694" Type="http://schemas.openxmlformats.org/officeDocument/2006/relationships/slide" Target="slides/slide693.xml"/><Relationship Id="rId708" Type="http://schemas.openxmlformats.org/officeDocument/2006/relationships/slide" Target="slides/slide707.xml"/><Relationship Id="rId291" Type="http://schemas.openxmlformats.org/officeDocument/2006/relationships/slide" Target="slides/slide290.xml"/><Relationship Id="rId305" Type="http://schemas.openxmlformats.org/officeDocument/2006/relationships/slide" Target="slides/slide304.xml"/><Relationship Id="rId347" Type="http://schemas.openxmlformats.org/officeDocument/2006/relationships/slide" Target="slides/slide346.xml"/><Relationship Id="rId512" Type="http://schemas.openxmlformats.org/officeDocument/2006/relationships/slide" Target="slides/slide511.xml"/><Relationship Id="rId44" Type="http://schemas.openxmlformats.org/officeDocument/2006/relationships/slide" Target="slides/slide43.xml"/><Relationship Id="rId86" Type="http://schemas.openxmlformats.org/officeDocument/2006/relationships/slide" Target="slides/slide85.xml"/><Relationship Id="rId151" Type="http://schemas.openxmlformats.org/officeDocument/2006/relationships/slide" Target="slides/slide150.xml"/><Relationship Id="rId389" Type="http://schemas.openxmlformats.org/officeDocument/2006/relationships/slide" Target="slides/slide388.xml"/><Relationship Id="rId554" Type="http://schemas.openxmlformats.org/officeDocument/2006/relationships/slide" Target="slides/slide553.xml"/><Relationship Id="rId596" Type="http://schemas.openxmlformats.org/officeDocument/2006/relationships/slide" Target="slides/slide595.xml"/><Relationship Id="rId193" Type="http://schemas.openxmlformats.org/officeDocument/2006/relationships/slide" Target="slides/slide192.xml"/><Relationship Id="rId207" Type="http://schemas.openxmlformats.org/officeDocument/2006/relationships/slide" Target="slides/slide206.xml"/><Relationship Id="rId249" Type="http://schemas.openxmlformats.org/officeDocument/2006/relationships/slide" Target="slides/slide248.xml"/><Relationship Id="rId414" Type="http://schemas.openxmlformats.org/officeDocument/2006/relationships/slide" Target="slides/slide413.xml"/><Relationship Id="rId456" Type="http://schemas.openxmlformats.org/officeDocument/2006/relationships/slide" Target="slides/slide455.xml"/><Relationship Id="rId498" Type="http://schemas.openxmlformats.org/officeDocument/2006/relationships/slide" Target="slides/slide497.xml"/><Relationship Id="rId621" Type="http://schemas.openxmlformats.org/officeDocument/2006/relationships/slide" Target="slides/slide620.xml"/><Relationship Id="rId663" Type="http://schemas.openxmlformats.org/officeDocument/2006/relationships/slide" Target="slides/slide662.xml"/><Relationship Id="rId13" Type="http://schemas.openxmlformats.org/officeDocument/2006/relationships/slide" Target="slides/slide12.xml"/><Relationship Id="rId109" Type="http://schemas.openxmlformats.org/officeDocument/2006/relationships/slide" Target="slides/slide108.xml"/><Relationship Id="rId260" Type="http://schemas.openxmlformats.org/officeDocument/2006/relationships/slide" Target="slides/slide259.xml"/><Relationship Id="rId316" Type="http://schemas.openxmlformats.org/officeDocument/2006/relationships/slide" Target="slides/slide315.xml"/><Relationship Id="rId523" Type="http://schemas.openxmlformats.org/officeDocument/2006/relationships/slide" Target="slides/slide522.xml"/><Relationship Id="rId719" Type="http://schemas.openxmlformats.org/officeDocument/2006/relationships/slide" Target="slides/slide718.xml"/><Relationship Id="rId55" Type="http://schemas.openxmlformats.org/officeDocument/2006/relationships/slide" Target="slides/slide54.xml"/><Relationship Id="rId97" Type="http://schemas.openxmlformats.org/officeDocument/2006/relationships/slide" Target="slides/slide96.xml"/><Relationship Id="rId120" Type="http://schemas.openxmlformats.org/officeDocument/2006/relationships/slide" Target="slides/slide119.xml"/><Relationship Id="rId358" Type="http://schemas.openxmlformats.org/officeDocument/2006/relationships/slide" Target="slides/slide357.xml"/><Relationship Id="rId565" Type="http://schemas.openxmlformats.org/officeDocument/2006/relationships/slide" Target="slides/slide564.xml"/><Relationship Id="rId162" Type="http://schemas.openxmlformats.org/officeDocument/2006/relationships/slide" Target="slides/slide161.xml"/><Relationship Id="rId218" Type="http://schemas.openxmlformats.org/officeDocument/2006/relationships/slide" Target="slides/slide217.xml"/><Relationship Id="rId425" Type="http://schemas.openxmlformats.org/officeDocument/2006/relationships/slide" Target="slides/slide424.xml"/><Relationship Id="rId467" Type="http://schemas.openxmlformats.org/officeDocument/2006/relationships/slide" Target="slides/slide466.xml"/><Relationship Id="rId632" Type="http://schemas.openxmlformats.org/officeDocument/2006/relationships/slide" Target="slides/slide631.xml"/><Relationship Id="rId271" Type="http://schemas.openxmlformats.org/officeDocument/2006/relationships/slide" Target="slides/slide270.xml"/><Relationship Id="rId674" Type="http://schemas.openxmlformats.org/officeDocument/2006/relationships/slide" Target="slides/slide673.xml"/><Relationship Id="rId24" Type="http://schemas.openxmlformats.org/officeDocument/2006/relationships/slide" Target="slides/slide23.xml"/><Relationship Id="rId66" Type="http://schemas.openxmlformats.org/officeDocument/2006/relationships/slide" Target="slides/slide65.xml"/><Relationship Id="rId131" Type="http://schemas.openxmlformats.org/officeDocument/2006/relationships/slide" Target="slides/slide130.xml"/><Relationship Id="rId327" Type="http://schemas.openxmlformats.org/officeDocument/2006/relationships/slide" Target="slides/slide326.xml"/><Relationship Id="rId369" Type="http://schemas.openxmlformats.org/officeDocument/2006/relationships/slide" Target="slides/slide368.xml"/><Relationship Id="rId534" Type="http://schemas.openxmlformats.org/officeDocument/2006/relationships/slide" Target="slides/slide533.xml"/><Relationship Id="rId576" Type="http://schemas.openxmlformats.org/officeDocument/2006/relationships/slide" Target="slides/slide575.xml"/><Relationship Id="rId173" Type="http://schemas.openxmlformats.org/officeDocument/2006/relationships/slide" Target="slides/slide172.xml"/><Relationship Id="rId229" Type="http://schemas.openxmlformats.org/officeDocument/2006/relationships/slide" Target="slides/slide228.xml"/><Relationship Id="rId380" Type="http://schemas.openxmlformats.org/officeDocument/2006/relationships/slide" Target="slides/slide379.xml"/><Relationship Id="rId436" Type="http://schemas.openxmlformats.org/officeDocument/2006/relationships/slide" Target="slides/slide435.xml"/><Relationship Id="rId601" Type="http://schemas.openxmlformats.org/officeDocument/2006/relationships/slide" Target="slides/slide600.xml"/><Relationship Id="rId643" Type="http://schemas.openxmlformats.org/officeDocument/2006/relationships/slide" Target="slides/slide642.xml"/><Relationship Id="rId240" Type="http://schemas.openxmlformats.org/officeDocument/2006/relationships/slide" Target="slides/slide239.xml"/><Relationship Id="rId478" Type="http://schemas.openxmlformats.org/officeDocument/2006/relationships/slide" Target="slides/slide477.xml"/><Relationship Id="rId685" Type="http://schemas.openxmlformats.org/officeDocument/2006/relationships/slide" Target="slides/slide684.xml"/><Relationship Id="rId35" Type="http://schemas.openxmlformats.org/officeDocument/2006/relationships/slide" Target="slides/slide34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282" Type="http://schemas.openxmlformats.org/officeDocument/2006/relationships/slide" Target="slides/slide281.xml"/><Relationship Id="rId338" Type="http://schemas.openxmlformats.org/officeDocument/2006/relationships/slide" Target="slides/slide337.xml"/><Relationship Id="rId503" Type="http://schemas.openxmlformats.org/officeDocument/2006/relationships/slide" Target="slides/slide502.xml"/><Relationship Id="rId545" Type="http://schemas.openxmlformats.org/officeDocument/2006/relationships/slide" Target="slides/slide544.xml"/><Relationship Id="rId587" Type="http://schemas.openxmlformats.org/officeDocument/2006/relationships/slide" Target="slides/slide586.xml"/><Relationship Id="rId710" Type="http://schemas.openxmlformats.org/officeDocument/2006/relationships/slide" Target="slides/slide709.xml"/><Relationship Id="rId8" Type="http://schemas.openxmlformats.org/officeDocument/2006/relationships/slide" Target="slides/slide7.xml"/><Relationship Id="rId142" Type="http://schemas.openxmlformats.org/officeDocument/2006/relationships/slide" Target="slides/slide141.xml"/><Relationship Id="rId184" Type="http://schemas.openxmlformats.org/officeDocument/2006/relationships/slide" Target="slides/slide183.xml"/><Relationship Id="rId391" Type="http://schemas.openxmlformats.org/officeDocument/2006/relationships/slide" Target="slides/slide390.xml"/><Relationship Id="rId405" Type="http://schemas.openxmlformats.org/officeDocument/2006/relationships/slide" Target="slides/slide404.xml"/><Relationship Id="rId447" Type="http://schemas.openxmlformats.org/officeDocument/2006/relationships/slide" Target="slides/slide446.xml"/><Relationship Id="rId612" Type="http://schemas.openxmlformats.org/officeDocument/2006/relationships/slide" Target="slides/slide611.xml"/><Relationship Id="rId251" Type="http://schemas.openxmlformats.org/officeDocument/2006/relationships/slide" Target="slides/slide250.xml"/><Relationship Id="rId489" Type="http://schemas.openxmlformats.org/officeDocument/2006/relationships/slide" Target="slides/slide488.xml"/><Relationship Id="rId654" Type="http://schemas.openxmlformats.org/officeDocument/2006/relationships/slide" Target="slides/slide653.xml"/><Relationship Id="rId696" Type="http://schemas.openxmlformats.org/officeDocument/2006/relationships/slide" Target="slides/slide695.xml"/><Relationship Id="rId46" Type="http://schemas.openxmlformats.org/officeDocument/2006/relationships/slide" Target="slides/slide45.xml"/><Relationship Id="rId293" Type="http://schemas.openxmlformats.org/officeDocument/2006/relationships/slide" Target="slides/slide292.xml"/><Relationship Id="rId307" Type="http://schemas.openxmlformats.org/officeDocument/2006/relationships/slide" Target="slides/slide306.xml"/><Relationship Id="rId349" Type="http://schemas.openxmlformats.org/officeDocument/2006/relationships/slide" Target="slides/slide348.xml"/><Relationship Id="rId514" Type="http://schemas.openxmlformats.org/officeDocument/2006/relationships/slide" Target="slides/slide513.xml"/><Relationship Id="rId556" Type="http://schemas.openxmlformats.org/officeDocument/2006/relationships/slide" Target="slides/slide555.xml"/><Relationship Id="rId721" Type="http://schemas.openxmlformats.org/officeDocument/2006/relationships/slide" Target="slides/slide720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3" Type="http://schemas.openxmlformats.org/officeDocument/2006/relationships/slide" Target="slides/slide152.xml"/><Relationship Id="rId195" Type="http://schemas.openxmlformats.org/officeDocument/2006/relationships/slide" Target="slides/slide194.xml"/><Relationship Id="rId209" Type="http://schemas.openxmlformats.org/officeDocument/2006/relationships/slide" Target="slides/slide208.xml"/><Relationship Id="rId360" Type="http://schemas.openxmlformats.org/officeDocument/2006/relationships/slide" Target="slides/slide359.xml"/><Relationship Id="rId416" Type="http://schemas.openxmlformats.org/officeDocument/2006/relationships/slide" Target="slides/slide415.xml"/><Relationship Id="rId598" Type="http://schemas.openxmlformats.org/officeDocument/2006/relationships/slide" Target="slides/slide597.xml"/><Relationship Id="rId220" Type="http://schemas.openxmlformats.org/officeDocument/2006/relationships/slide" Target="slides/slide219.xml"/><Relationship Id="rId458" Type="http://schemas.openxmlformats.org/officeDocument/2006/relationships/slide" Target="slides/slide457.xml"/><Relationship Id="rId623" Type="http://schemas.openxmlformats.org/officeDocument/2006/relationships/slide" Target="slides/slide622.xml"/><Relationship Id="rId665" Type="http://schemas.openxmlformats.org/officeDocument/2006/relationships/slide" Target="slides/slide664.xml"/><Relationship Id="rId15" Type="http://schemas.openxmlformats.org/officeDocument/2006/relationships/slide" Target="slides/slide14.xml"/><Relationship Id="rId57" Type="http://schemas.openxmlformats.org/officeDocument/2006/relationships/slide" Target="slides/slide56.xml"/><Relationship Id="rId262" Type="http://schemas.openxmlformats.org/officeDocument/2006/relationships/slide" Target="slides/slide261.xml"/><Relationship Id="rId318" Type="http://schemas.openxmlformats.org/officeDocument/2006/relationships/slide" Target="slides/slide317.xml"/><Relationship Id="rId525" Type="http://schemas.openxmlformats.org/officeDocument/2006/relationships/slide" Target="slides/slide524.xml"/><Relationship Id="rId567" Type="http://schemas.openxmlformats.org/officeDocument/2006/relationships/slide" Target="slides/slide566.xml"/><Relationship Id="rId99" Type="http://schemas.openxmlformats.org/officeDocument/2006/relationships/slide" Target="slides/slide98.xml"/><Relationship Id="rId122" Type="http://schemas.openxmlformats.org/officeDocument/2006/relationships/slide" Target="slides/slide121.xml"/><Relationship Id="rId164" Type="http://schemas.openxmlformats.org/officeDocument/2006/relationships/slide" Target="slides/slide163.xml"/><Relationship Id="rId371" Type="http://schemas.openxmlformats.org/officeDocument/2006/relationships/slide" Target="slides/slide370.xml"/><Relationship Id="rId427" Type="http://schemas.openxmlformats.org/officeDocument/2006/relationships/slide" Target="slides/slide426.xml"/><Relationship Id="rId469" Type="http://schemas.openxmlformats.org/officeDocument/2006/relationships/slide" Target="slides/slide468.xml"/><Relationship Id="rId634" Type="http://schemas.openxmlformats.org/officeDocument/2006/relationships/slide" Target="slides/slide633.xml"/><Relationship Id="rId676" Type="http://schemas.openxmlformats.org/officeDocument/2006/relationships/slide" Target="slides/slide675.xml"/><Relationship Id="rId26" Type="http://schemas.openxmlformats.org/officeDocument/2006/relationships/slide" Target="slides/slide25.xml"/><Relationship Id="rId231" Type="http://schemas.openxmlformats.org/officeDocument/2006/relationships/slide" Target="slides/slide230.xml"/><Relationship Id="rId273" Type="http://schemas.openxmlformats.org/officeDocument/2006/relationships/slide" Target="slides/slide272.xml"/><Relationship Id="rId329" Type="http://schemas.openxmlformats.org/officeDocument/2006/relationships/slide" Target="slides/slide328.xml"/><Relationship Id="rId480" Type="http://schemas.openxmlformats.org/officeDocument/2006/relationships/slide" Target="slides/slide479.xml"/><Relationship Id="rId536" Type="http://schemas.openxmlformats.org/officeDocument/2006/relationships/slide" Target="slides/slide535.xml"/><Relationship Id="rId701" Type="http://schemas.openxmlformats.org/officeDocument/2006/relationships/slide" Target="slides/slide700.xml"/><Relationship Id="rId68" Type="http://schemas.openxmlformats.org/officeDocument/2006/relationships/slide" Target="slides/slide67.xml"/><Relationship Id="rId133" Type="http://schemas.openxmlformats.org/officeDocument/2006/relationships/slide" Target="slides/slide132.xml"/><Relationship Id="rId175" Type="http://schemas.openxmlformats.org/officeDocument/2006/relationships/slide" Target="slides/slide174.xml"/><Relationship Id="rId340" Type="http://schemas.openxmlformats.org/officeDocument/2006/relationships/slide" Target="slides/slide339.xml"/><Relationship Id="rId578" Type="http://schemas.openxmlformats.org/officeDocument/2006/relationships/slide" Target="slides/slide577.xml"/><Relationship Id="rId200" Type="http://schemas.openxmlformats.org/officeDocument/2006/relationships/slide" Target="slides/slide199.xml"/><Relationship Id="rId382" Type="http://schemas.openxmlformats.org/officeDocument/2006/relationships/slide" Target="slides/slide381.xml"/><Relationship Id="rId438" Type="http://schemas.openxmlformats.org/officeDocument/2006/relationships/slide" Target="slides/slide437.xml"/><Relationship Id="rId603" Type="http://schemas.openxmlformats.org/officeDocument/2006/relationships/slide" Target="slides/slide602.xml"/><Relationship Id="rId645" Type="http://schemas.openxmlformats.org/officeDocument/2006/relationships/slide" Target="slides/slide644.xml"/><Relationship Id="rId687" Type="http://schemas.openxmlformats.org/officeDocument/2006/relationships/slide" Target="slides/slide686.xml"/><Relationship Id="rId242" Type="http://schemas.openxmlformats.org/officeDocument/2006/relationships/slide" Target="slides/slide241.xml"/><Relationship Id="rId284" Type="http://schemas.openxmlformats.org/officeDocument/2006/relationships/slide" Target="slides/slide283.xml"/><Relationship Id="rId491" Type="http://schemas.openxmlformats.org/officeDocument/2006/relationships/slide" Target="slides/slide490.xml"/><Relationship Id="rId505" Type="http://schemas.openxmlformats.org/officeDocument/2006/relationships/slide" Target="slides/slide504.xml"/><Relationship Id="rId712" Type="http://schemas.openxmlformats.org/officeDocument/2006/relationships/slide" Target="slides/slide711.xml"/><Relationship Id="rId37" Type="http://schemas.openxmlformats.org/officeDocument/2006/relationships/slide" Target="slides/slide36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44" Type="http://schemas.openxmlformats.org/officeDocument/2006/relationships/slide" Target="slides/slide143.xml"/><Relationship Id="rId547" Type="http://schemas.openxmlformats.org/officeDocument/2006/relationships/slide" Target="slides/slide546.xml"/><Relationship Id="rId589" Type="http://schemas.openxmlformats.org/officeDocument/2006/relationships/slide" Target="slides/slide588.xml"/><Relationship Id="rId90" Type="http://schemas.openxmlformats.org/officeDocument/2006/relationships/slide" Target="slides/slide89.xml"/><Relationship Id="rId186" Type="http://schemas.openxmlformats.org/officeDocument/2006/relationships/slide" Target="slides/slide185.xml"/><Relationship Id="rId351" Type="http://schemas.openxmlformats.org/officeDocument/2006/relationships/slide" Target="slides/slide350.xml"/><Relationship Id="rId393" Type="http://schemas.openxmlformats.org/officeDocument/2006/relationships/slide" Target="slides/slide392.xml"/><Relationship Id="rId407" Type="http://schemas.openxmlformats.org/officeDocument/2006/relationships/slide" Target="slides/slide406.xml"/><Relationship Id="rId449" Type="http://schemas.openxmlformats.org/officeDocument/2006/relationships/slide" Target="slides/slide448.xml"/><Relationship Id="rId614" Type="http://schemas.openxmlformats.org/officeDocument/2006/relationships/slide" Target="slides/slide613.xml"/><Relationship Id="rId656" Type="http://schemas.openxmlformats.org/officeDocument/2006/relationships/slide" Target="slides/slide655.xml"/><Relationship Id="rId211" Type="http://schemas.openxmlformats.org/officeDocument/2006/relationships/slide" Target="slides/slide210.xml"/><Relationship Id="rId253" Type="http://schemas.openxmlformats.org/officeDocument/2006/relationships/slide" Target="slides/slide252.xml"/><Relationship Id="rId295" Type="http://schemas.openxmlformats.org/officeDocument/2006/relationships/slide" Target="slides/slide294.xml"/><Relationship Id="rId309" Type="http://schemas.openxmlformats.org/officeDocument/2006/relationships/slide" Target="slides/slide308.xml"/><Relationship Id="rId460" Type="http://schemas.openxmlformats.org/officeDocument/2006/relationships/slide" Target="slides/slide459.xml"/><Relationship Id="rId516" Type="http://schemas.openxmlformats.org/officeDocument/2006/relationships/slide" Target="slides/slide515.xml"/><Relationship Id="rId698" Type="http://schemas.openxmlformats.org/officeDocument/2006/relationships/slide" Target="slides/slide697.xml"/><Relationship Id="rId48" Type="http://schemas.openxmlformats.org/officeDocument/2006/relationships/slide" Target="slides/slide47.xml"/><Relationship Id="rId113" Type="http://schemas.openxmlformats.org/officeDocument/2006/relationships/slide" Target="slides/slide112.xml"/><Relationship Id="rId320" Type="http://schemas.openxmlformats.org/officeDocument/2006/relationships/slide" Target="slides/slide319.xml"/><Relationship Id="rId558" Type="http://schemas.openxmlformats.org/officeDocument/2006/relationships/slide" Target="slides/slide557.xml"/><Relationship Id="rId723" Type="http://schemas.openxmlformats.org/officeDocument/2006/relationships/slide" Target="slides/slide722.xml"/><Relationship Id="rId155" Type="http://schemas.openxmlformats.org/officeDocument/2006/relationships/slide" Target="slides/slide154.xml"/><Relationship Id="rId197" Type="http://schemas.openxmlformats.org/officeDocument/2006/relationships/slide" Target="slides/slide196.xml"/><Relationship Id="rId362" Type="http://schemas.openxmlformats.org/officeDocument/2006/relationships/slide" Target="slides/slide361.xml"/><Relationship Id="rId418" Type="http://schemas.openxmlformats.org/officeDocument/2006/relationships/slide" Target="slides/slide417.xml"/><Relationship Id="rId625" Type="http://schemas.openxmlformats.org/officeDocument/2006/relationships/slide" Target="slides/slide624.xml"/><Relationship Id="rId222" Type="http://schemas.openxmlformats.org/officeDocument/2006/relationships/slide" Target="slides/slide221.xml"/><Relationship Id="rId264" Type="http://schemas.openxmlformats.org/officeDocument/2006/relationships/slide" Target="slides/slide263.xml"/><Relationship Id="rId471" Type="http://schemas.openxmlformats.org/officeDocument/2006/relationships/slide" Target="slides/slide470.xml"/><Relationship Id="rId667" Type="http://schemas.openxmlformats.org/officeDocument/2006/relationships/slide" Target="slides/slide666.xml"/><Relationship Id="rId17" Type="http://schemas.openxmlformats.org/officeDocument/2006/relationships/slide" Target="slides/slide16.xml"/><Relationship Id="rId59" Type="http://schemas.openxmlformats.org/officeDocument/2006/relationships/slide" Target="slides/slide58.xml"/><Relationship Id="rId124" Type="http://schemas.openxmlformats.org/officeDocument/2006/relationships/slide" Target="slides/slide123.xml"/><Relationship Id="rId527" Type="http://schemas.openxmlformats.org/officeDocument/2006/relationships/slide" Target="slides/slide526.xml"/><Relationship Id="rId569" Type="http://schemas.openxmlformats.org/officeDocument/2006/relationships/slide" Target="slides/slide568.xml"/><Relationship Id="rId70" Type="http://schemas.openxmlformats.org/officeDocument/2006/relationships/slide" Target="slides/slide69.xml"/><Relationship Id="rId166" Type="http://schemas.openxmlformats.org/officeDocument/2006/relationships/slide" Target="slides/slide165.xml"/><Relationship Id="rId331" Type="http://schemas.openxmlformats.org/officeDocument/2006/relationships/slide" Target="slides/slide330.xml"/><Relationship Id="rId373" Type="http://schemas.openxmlformats.org/officeDocument/2006/relationships/slide" Target="slides/slide372.xml"/><Relationship Id="rId429" Type="http://schemas.openxmlformats.org/officeDocument/2006/relationships/slide" Target="slides/slide428.xml"/><Relationship Id="rId580" Type="http://schemas.openxmlformats.org/officeDocument/2006/relationships/slide" Target="slides/slide579.xml"/><Relationship Id="rId636" Type="http://schemas.openxmlformats.org/officeDocument/2006/relationships/slide" Target="slides/slide635.xml"/><Relationship Id="rId1" Type="http://schemas.openxmlformats.org/officeDocument/2006/relationships/slideMaster" Target="slideMasters/slideMaster1.xml"/><Relationship Id="rId233" Type="http://schemas.openxmlformats.org/officeDocument/2006/relationships/slide" Target="slides/slide232.xml"/><Relationship Id="rId440" Type="http://schemas.openxmlformats.org/officeDocument/2006/relationships/slide" Target="slides/slide439.xml"/><Relationship Id="rId678" Type="http://schemas.openxmlformats.org/officeDocument/2006/relationships/slide" Target="slides/slide677.xml"/><Relationship Id="rId28" Type="http://schemas.openxmlformats.org/officeDocument/2006/relationships/slide" Target="slides/slide27.xml"/><Relationship Id="rId275" Type="http://schemas.openxmlformats.org/officeDocument/2006/relationships/slide" Target="slides/slide274.xml"/><Relationship Id="rId300" Type="http://schemas.openxmlformats.org/officeDocument/2006/relationships/slide" Target="slides/slide299.xml"/><Relationship Id="rId482" Type="http://schemas.openxmlformats.org/officeDocument/2006/relationships/slide" Target="slides/slide481.xml"/><Relationship Id="rId538" Type="http://schemas.openxmlformats.org/officeDocument/2006/relationships/slide" Target="slides/slide537.xml"/><Relationship Id="rId703" Type="http://schemas.openxmlformats.org/officeDocument/2006/relationships/slide" Target="slides/slide702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77" Type="http://schemas.openxmlformats.org/officeDocument/2006/relationships/slide" Target="slides/slide176.xml"/><Relationship Id="rId342" Type="http://schemas.openxmlformats.org/officeDocument/2006/relationships/slide" Target="slides/slide341.xml"/><Relationship Id="rId384" Type="http://schemas.openxmlformats.org/officeDocument/2006/relationships/slide" Target="slides/slide383.xml"/><Relationship Id="rId591" Type="http://schemas.openxmlformats.org/officeDocument/2006/relationships/slide" Target="slides/slide590.xml"/><Relationship Id="rId605" Type="http://schemas.openxmlformats.org/officeDocument/2006/relationships/slide" Target="slides/slide604.xml"/><Relationship Id="rId202" Type="http://schemas.openxmlformats.org/officeDocument/2006/relationships/slide" Target="slides/slide201.xml"/><Relationship Id="rId244" Type="http://schemas.openxmlformats.org/officeDocument/2006/relationships/slide" Target="slides/slide243.xml"/><Relationship Id="rId647" Type="http://schemas.openxmlformats.org/officeDocument/2006/relationships/slide" Target="slides/slide646.xml"/><Relationship Id="rId689" Type="http://schemas.openxmlformats.org/officeDocument/2006/relationships/slide" Target="slides/slide688.xml"/><Relationship Id="rId39" Type="http://schemas.openxmlformats.org/officeDocument/2006/relationships/slide" Target="slides/slide38.xml"/><Relationship Id="rId286" Type="http://schemas.openxmlformats.org/officeDocument/2006/relationships/slide" Target="slides/slide285.xml"/><Relationship Id="rId451" Type="http://schemas.openxmlformats.org/officeDocument/2006/relationships/slide" Target="slides/slide450.xml"/><Relationship Id="rId493" Type="http://schemas.openxmlformats.org/officeDocument/2006/relationships/slide" Target="slides/slide492.xml"/><Relationship Id="rId507" Type="http://schemas.openxmlformats.org/officeDocument/2006/relationships/slide" Target="slides/slide506.xml"/><Relationship Id="rId549" Type="http://schemas.openxmlformats.org/officeDocument/2006/relationships/slide" Target="slides/slide548.xml"/><Relationship Id="rId714" Type="http://schemas.openxmlformats.org/officeDocument/2006/relationships/slide" Target="slides/slide713.xml"/><Relationship Id="rId50" Type="http://schemas.openxmlformats.org/officeDocument/2006/relationships/slide" Target="slides/slide49.xml"/><Relationship Id="rId104" Type="http://schemas.openxmlformats.org/officeDocument/2006/relationships/slide" Target="slides/slide103.xml"/><Relationship Id="rId146" Type="http://schemas.openxmlformats.org/officeDocument/2006/relationships/slide" Target="slides/slide145.xml"/><Relationship Id="rId188" Type="http://schemas.openxmlformats.org/officeDocument/2006/relationships/slide" Target="slides/slide187.xml"/><Relationship Id="rId311" Type="http://schemas.openxmlformats.org/officeDocument/2006/relationships/slide" Target="slides/slide310.xml"/><Relationship Id="rId353" Type="http://schemas.openxmlformats.org/officeDocument/2006/relationships/slide" Target="slides/slide352.xml"/><Relationship Id="rId395" Type="http://schemas.openxmlformats.org/officeDocument/2006/relationships/slide" Target="slides/slide394.xml"/><Relationship Id="rId409" Type="http://schemas.openxmlformats.org/officeDocument/2006/relationships/slide" Target="slides/slide408.xml"/><Relationship Id="rId560" Type="http://schemas.openxmlformats.org/officeDocument/2006/relationships/slide" Target="slides/slide559.xml"/><Relationship Id="rId92" Type="http://schemas.openxmlformats.org/officeDocument/2006/relationships/slide" Target="slides/slide91.xml"/><Relationship Id="rId213" Type="http://schemas.openxmlformats.org/officeDocument/2006/relationships/slide" Target="slides/slide212.xml"/><Relationship Id="rId420" Type="http://schemas.openxmlformats.org/officeDocument/2006/relationships/slide" Target="slides/slide419.xml"/><Relationship Id="rId616" Type="http://schemas.openxmlformats.org/officeDocument/2006/relationships/slide" Target="slides/slide615.xml"/><Relationship Id="rId658" Type="http://schemas.openxmlformats.org/officeDocument/2006/relationships/slide" Target="slides/slide657.xml"/><Relationship Id="rId255" Type="http://schemas.openxmlformats.org/officeDocument/2006/relationships/slide" Target="slides/slide254.xml"/><Relationship Id="rId297" Type="http://schemas.openxmlformats.org/officeDocument/2006/relationships/slide" Target="slides/slide296.xml"/><Relationship Id="rId462" Type="http://schemas.openxmlformats.org/officeDocument/2006/relationships/slide" Target="slides/slide461.xml"/><Relationship Id="rId518" Type="http://schemas.openxmlformats.org/officeDocument/2006/relationships/slide" Target="slides/slide517.xml"/><Relationship Id="rId725" Type="http://schemas.openxmlformats.org/officeDocument/2006/relationships/notesMaster" Target="notesMasters/notesMaster1.xml"/><Relationship Id="rId115" Type="http://schemas.openxmlformats.org/officeDocument/2006/relationships/slide" Target="slides/slide114.xml"/><Relationship Id="rId157" Type="http://schemas.openxmlformats.org/officeDocument/2006/relationships/slide" Target="slides/slide156.xml"/><Relationship Id="rId322" Type="http://schemas.openxmlformats.org/officeDocument/2006/relationships/slide" Target="slides/slide321.xml"/><Relationship Id="rId364" Type="http://schemas.openxmlformats.org/officeDocument/2006/relationships/slide" Target="slides/slide363.xml"/><Relationship Id="rId61" Type="http://schemas.openxmlformats.org/officeDocument/2006/relationships/slide" Target="slides/slide60.xml"/><Relationship Id="rId199" Type="http://schemas.openxmlformats.org/officeDocument/2006/relationships/slide" Target="slides/slide198.xml"/><Relationship Id="rId571" Type="http://schemas.openxmlformats.org/officeDocument/2006/relationships/slide" Target="slides/slide570.xml"/><Relationship Id="rId627" Type="http://schemas.openxmlformats.org/officeDocument/2006/relationships/slide" Target="slides/slide626.xml"/><Relationship Id="rId669" Type="http://schemas.openxmlformats.org/officeDocument/2006/relationships/slide" Target="slides/slide668.xml"/><Relationship Id="rId19" Type="http://schemas.openxmlformats.org/officeDocument/2006/relationships/slide" Target="slides/slide18.xml"/><Relationship Id="rId224" Type="http://schemas.openxmlformats.org/officeDocument/2006/relationships/slide" Target="slides/slide223.xml"/><Relationship Id="rId266" Type="http://schemas.openxmlformats.org/officeDocument/2006/relationships/slide" Target="slides/slide265.xml"/><Relationship Id="rId431" Type="http://schemas.openxmlformats.org/officeDocument/2006/relationships/slide" Target="slides/slide430.xml"/><Relationship Id="rId473" Type="http://schemas.openxmlformats.org/officeDocument/2006/relationships/slide" Target="slides/slide472.xml"/><Relationship Id="rId529" Type="http://schemas.openxmlformats.org/officeDocument/2006/relationships/slide" Target="slides/slide528.xml"/><Relationship Id="rId680" Type="http://schemas.openxmlformats.org/officeDocument/2006/relationships/slide" Target="slides/slide679.xml"/><Relationship Id="rId30" Type="http://schemas.openxmlformats.org/officeDocument/2006/relationships/slide" Target="slides/slide29.xml"/><Relationship Id="rId126" Type="http://schemas.openxmlformats.org/officeDocument/2006/relationships/slide" Target="slides/slide125.xml"/><Relationship Id="rId168" Type="http://schemas.openxmlformats.org/officeDocument/2006/relationships/slide" Target="slides/slide167.xml"/><Relationship Id="rId333" Type="http://schemas.openxmlformats.org/officeDocument/2006/relationships/slide" Target="slides/slide332.xml"/><Relationship Id="rId540" Type="http://schemas.openxmlformats.org/officeDocument/2006/relationships/slide" Target="slides/slide539.xml"/><Relationship Id="rId72" Type="http://schemas.openxmlformats.org/officeDocument/2006/relationships/slide" Target="slides/slide71.xml"/><Relationship Id="rId375" Type="http://schemas.openxmlformats.org/officeDocument/2006/relationships/slide" Target="slides/slide374.xml"/><Relationship Id="rId582" Type="http://schemas.openxmlformats.org/officeDocument/2006/relationships/slide" Target="slides/slide581.xml"/><Relationship Id="rId638" Type="http://schemas.openxmlformats.org/officeDocument/2006/relationships/slide" Target="slides/slide637.xml"/><Relationship Id="rId3" Type="http://schemas.openxmlformats.org/officeDocument/2006/relationships/slide" Target="slides/slide2.xml"/><Relationship Id="rId235" Type="http://schemas.openxmlformats.org/officeDocument/2006/relationships/slide" Target="slides/slide234.xml"/><Relationship Id="rId277" Type="http://schemas.openxmlformats.org/officeDocument/2006/relationships/slide" Target="slides/slide276.xml"/><Relationship Id="rId400" Type="http://schemas.openxmlformats.org/officeDocument/2006/relationships/slide" Target="slides/slide399.xml"/><Relationship Id="rId442" Type="http://schemas.openxmlformats.org/officeDocument/2006/relationships/slide" Target="slides/slide441.xml"/><Relationship Id="rId484" Type="http://schemas.openxmlformats.org/officeDocument/2006/relationships/slide" Target="slides/slide483.xml"/><Relationship Id="rId705" Type="http://schemas.openxmlformats.org/officeDocument/2006/relationships/slide" Target="slides/slide70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DF4D6C5-1DE2-4A51-AEC8-A9DF7E24E91D}" type="datetimeFigureOut">
              <a:rPr lang="es-CL"/>
              <a:pPr>
                <a:defRPr/>
              </a:pPr>
              <a:t>21-01-2026</a:t>
            </a:fld>
            <a:endParaRPr lang="es-CL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CL" noProof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noProof="0"/>
              <a:t>Haga clic para modificar el estilo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  <a:endParaRPr lang="es-CL" noProof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96710BE4-DAC3-4AB6-A4B2-8DCF4C9570FF}" type="slidenum">
              <a:rPr lang="es-CL"/>
              <a:pPr>
                <a:defRPr/>
              </a:pPr>
              <a:t>‹Nº›</a:t>
            </a:fld>
            <a:endParaRPr lang="es-C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37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3731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CL" altLang="es-CL"/>
          </a:p>
        </p:txBody>
      </p:sp>
      <p:sp>
        <p:nvSpPr>
          <p:cNvPr id="7137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CE3E334-7327-4933-B3F5-BA742D8C4804}" type="slidenum">
              <a:rPr lang="es-CL" altLang="es-CL" smtClean="0">
                <a:latin typeface="Arial" charset="0"/>
                <a:cs typeface="Arial" charset="0"/>
              </a:rPr>
              <a:pPr/>
              <a:t>3</a:t>
            </a:fld>
            <a:endParaRPr lang="es-CL" altLang="es-CL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7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4755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CL" altLang="es-CL"/>
          </a:p>
        </p:txBody>
      </p:sp>
      <p:sp>
        <p:nvSpPr>
          <p:cNvPr id="7147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092AA07-05C9-46B3-A8E8-90993C3B565A}" type="slidenum">
              <a:rPr lang="es-CL" altLang="es-CL" smtClean="0">
                <a:latin typeface="Arial" charset="0"/>
                <a:cs typeface="Arial" charset="0"/>
              </a:rPr>
              <a:pPr/>
              <a:t>189</a:t>
            </a:fld>
            <a:endParaRPr lang="es-CL" altLang="es-CL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7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5779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CL" altLang="es-CL"/>
          </a:p>
        </p:txBody>
      </p:sp>
      <p:sp>
        <p:nvSpPr>
          <p:cNvPr id="7157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3A97357-3E55-4FE8-BC46-8635B182491B}" type="slidenum">
              <a:rPr lang="es-CL" altLang="es-CL" smtClean="0">
                <a:latin typeface="Arial" charset="0"/>
                <a:cs typeface="Arial" charset="0"/>
              </a:rPr>
              <a:pPr/>
              <a:t>196</a:t>
            </a:fld>
            <a:endParaRPr lang="es-CL" altLang="es-CL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6803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CL" altLang="es-CL"/>
          </a:p>
        </p:txBody>
      </p:sp>
      <p:sp>
        <p:nvSpPr>
          <p:cNvPr id="7168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9FA03F9-FC19-462D-8A26-3850FD3E88D5}" type="slidenum">
              <a:rPr lang="es-CL" altLang="es-CL" smtClean="0">
                <a:latin typeface="Arial" charset="0"/>
                <a:cs typeface="Arial" charset="0"/>
              </a:rPr>
              <a:pPr/>
              <a:t>207</a:t>
            </a:fld>
            <a:endParaRPr lang="es-CL" altLang="es-CL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8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827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CL" altLang="es-CL"/>
          </a:p>
        </p:txBody>
      </p:sp>
      <p:sp>
        <p:nvSpPr>
          <p:cNvPr id="7178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B740825-9918-4D80-AA31-CF4D894DAA3E}" type="slidenum">
              <a:rPr lang="es-CL" altLang="es-CL" smtClean="0">
                <a:latin typeface="Arial" charset="0"/>
                <a:cs typeface="Arial" charset="0"/>
              </a:rPr>
              <a:pPr/>
              <a:t>248</a:t>
            </a:fld>
            <a:endParaRPr lang="es-CL" altLang="es-CL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6710BE4-DAC3-4AB6-A4B2-8DCF4C9570FF}" type="slidenum">
              <a:rPr lang="es-CL" smtClean="0"/>
              <a:pPr>
                <a:defRPr/>
              </a:pPr>
              <a:t>270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20302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8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8851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s-CL" altLang="es-CL"/>
              <a:t>Ver lo de «Cristo, Santo»</a:t>
            </a:r>
          </a:p>
        </p:txBody>
      </p:sp>
      <p:sp>
        <p:nvSpPr>
          <p:cNvPr id="7188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803118A-384D-4773-9B3C-C2582D8F7EA4}" type="slidenum">
              <a:rPr lang="es-CL" altLang="es-CL" smtClean="0">
                <a:latin typeface="Arial" charset="0"/>
                <a:cs typeface="Arial" charset="0"/>
              </a:rPr>
              <a:pPr/>
              <a:t>298</a:t>
            </a:fld>
            <a:endParaRPr lang="es-CL" altLang="es-CL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8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9875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CL" altLang="es-CL"/>
          </a:p>
        </p:txBody>
      </p:sp>
      <p:sp>
        <p:nvSpPr>
          <p:cNvPr id="7198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1DC0F42-9D45-4172-B123-5F4B525AEB11}" type="slidenum">
              <a:rPr lang="es-CL" altLang="es-CL" smtClean="0">
                <a:latin typeface="Arial" charset="0"/>
                <a:cs typeface="Arial" charset="0"/>
              </a:rPr>
              <a:pPr/>
              <a:t>368</a:t>
            </a:fld>
            <a:endParaRPr lang="es-CL" altLang="es-CL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8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20899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CL" altLang="es-CL"/>
          </a:p>
        </p:txBody>
      </p:sp>
      <p:sp>
        <p:nvSpPr>
          <p:cNvPr id="7209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92AA0EB-FACA-4B19-891C-9E1B1BBF4C7B}" type="slidenum">
              <a:rPr lang="es-CL" altLang="es-CL" smtClean="0">
                <a:latin typeface="Arial" charset="0"/>
                <a:cs typeface="Arial" charset="0"/>
              </a:rPr>
              <a:pPr/>
              <a:t>517</a:t>
            </a:fld>
            <a:endParaRPr lang="es-CL" altLang="es-CL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9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21923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CL" altLang="es-CL"/>
          </a:p>
        </p:txBody>
      </p:sp>
      <p:sp>
        <p:nvSpPr>
          <p:cNvPr id="7219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06DAB6F-FB85-4AD8-B9B7-B8AC1B88BF85}" type="slidenum">
              <a:rPr lang="es-CL" altLang="es-CL" smtClean="0">
                <a:latin typeface="Arial" charset="0"/>
                <a:cs typeface="Arial" charset="0"/>
              </a:rPr>
              <a:pPr/>
              <a:t>691</a:t>
            </a:fld>
            <a:endParaRPr lang="es-CL" altLang="es-CL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9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22947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CL" altLang="es-CL"/>
          </a:p>
        </p:txBody>
      </p:sp>
      <p:sp>
        <p:nvSpPr>
          <p:cNvPr id="7229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37B2673-1FB3-4DCF-B220-77B5F23FA01D}" type="slidenum">
              <a:rPr lang="es-CL" altLang="es-CL" smtClean="0">
                <a:latin typeface="Arial" charset="0"/>
                <a:cs typeface="Arial" charset="0"/>
              </a:rPr>
              <a:pPr/>
              <a:t>710</a:t>
            </a:fld>
            <a:endParaRPr lang="es-CL" altLang="es-CL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9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23971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CL" altLang="es-CL"/>
          </a:p>
        </p:txBody>
      </p:sp>
      <p:sp>
        <p:nvSpPr>
          <p:cNvPr id="7239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9AC8BD1-36E2-4554-8F95-7F2AC005A3A6}" type="slidenum">
              <a:rPr lang="es-CL" altLang="es-CL" smtClean="0">
                <a:latin typeface="Arial" charset="0"/>
                <a:cs typeface="Arial" charset="0"/>
              </a:rPr>
              <a:pPr/>
              <a:t>721</a:t>
            </a:fld>
            <a:endParaRPr lang="es-CL" altLang="es-CL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25CC90-AD5D-427A-AF10-D238E1EE8984}" type="datetimeFigureOut">
              <a:rPr lang="es-CL"/>
              <a:pPr>
                <a:defRPr/>
              </a:pPr>
              <a:t>21-01-2026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45F9BD-A5F5-4CCB-B83F-5C0468CF9F56}" type="slidenum">
              <a:rPr lang="es-CL"/>
              <a:pPr>
                <a:defRPr/>
              </a:pPr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1E8749-C6D9-4532-9ABD-9493240CEFAB}" type="datetimeFigureOut">
              <a:rPr lang="es-CL"/>
              <a:pPr>
                <a:defRPr/>
              </a:pPr>
              <a:t>21-01-2026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A1A47F-2C82-4194-BD19-C889822A82F3}" type="slidenum">
              <a:rPr lang="es-CL"/>
              <a:pPr>
                <a:defRPr/>
              </a:pPr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47DE9F-F559-47E3-A3C8-A2C9EA273C1A}" type="datetimeFigureOut">
              <a:rPr lang="es-CL"/>
              <a:pPr>
                <a:defRPr/>
              </a:pPr>
              <a:t>21-01-2026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29B2D7-2BA4-4463-BF4A-E3BC0EDE7B81}" type="slidenum">
              <a:rPr lang="es-CL"/>
              <a:pPr>
                <a:defRPr/>
              </a:pPr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9F378C-AE43-4894-B6E0-071702DD528D}" type="datetimeFigureOut">
              <a:rPr lang="es-CL"/>
              <a:pPr>
                <a:defRPr/>
              </a:pPr>
              <a:t>21-01-2026</a:t>
            </a:fld>
            <a:endParaRPr lang="es-CL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0A60E4-A63D-4526-BD88-0D07985A5E62}" type="slidenum">
              <a:rPr lang="es-CL"/>
              <a:pPr>
                <a:defRPr/>
              </a:pPr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DE897A-6A02-48A5-99D1-E98BD37C42AA}" type="datetimeFigureOut">
              <a:rPr lang="es-CL"/>
              <a:pPr>
                <a:defRPr/>
              </a:pPr>
              <a:t>21-01-2026</a:t>
            </a:fld>
            <a:endParaRPr lang="es-CL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14AF7D-9F76-4A18-BEDA-B35C9254E0F2}" type="slidenum">
              <a:rPr lang="es-CL"/>
              <a:pPr>
                <a:defRPr/>
              </a:pPr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61CFCA-5544-4EB4-83A6-6F74CFEB7285}" type="datetimeFigureOut">
              <a:rPr lang="es-CL"/>
              <a:pPr>
                <a:defRPr/>
              </a:pPr>
              <a:t>21-01-2026</a:t>
            </a:fld>
            <a:endParaRPr lang="es-CL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56C59C-23FA-4489-928C-3BE534EFDE7B}" type="slidenum">
              <a:rPr lang="es-CL"/>
              <a:pPr>
                <a:defRPr/>
              </a:pPr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D1509F-C9EB-4A15-B5DE-C2168FF0A8F9}" type="datetimeFigureOut">
              <a:rPr lang="es-CL"/>
              <a:pPr>
                <a:defRPr/>
              </a:pPr>
              <a:t>21-01-2026</a:t>
            </a:fld>
            <a:endParaRPr lang="es-CL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E6633A-990A-4AC0-925E-85E92DE3CFBA}" type="slidenum">
              <a:rPr lang="es-CL"/>
              <a:pPr>
                <a:defRPr/>
              </a:pPr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E29BE5-CFDD-4A3C-8513-F08FD4DF7030}" type="datetimeFigureOut">
              <a:rPr lang="es-CL"/>
              <a:pPr>
                <a:defRPr/>
              </a:pPr>
              <a:t>21-01-2026</a:t>
            </a:fld>
            <a:endParaRPr lang="es-CL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E412BF-012C-4B5E-817F-247924A332D8}" type="slidenum">
              <a:rPr lang="es-CL"/>
              <a:pPr>
                <a:defRPr/>
              </a:pPr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CL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31551C-6F0D-46E1-B872-6051458B9845}" type="datetimeFigureOut">
              <a:rPr lang="es-CL"/>
              <a:pPr>
                <a:defRPr/>
              </a:pPr>
              <a:t>21-01-2026</a:t>
            </a:fld>
            <a:endParaRPr lang="es-CL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BE304E-9A8B-45C2-8FAB-5D8309CA020B}" type="slidenum">
              <a:rPr lang="es-CL"/>
              <a:pPr>
                <a:defRPr/>
              </a:pPr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75DE57-FFAE-47F4-ABDD-6786460A5CCE}" type="datetimeFigureOut">
              <a:rPr lang="es-CL"/>
              <a:pPr>
                <a:defRPr/>
              </a:pPr>
              <a:t>21-01-2026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D2E84B-987A-4728-9EEC-58662C664485}" type="slidenum">
              <a:rPr lang="es-CL"/>
              <a:pPr>
                <a:defRPr/>
              </a:pPr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6D891D-DA64-43A5-9BD2-C57CDFB355E6}" type="datetimeFigureOut">
              <a:rPr lang="es-CL"/>
              <a:pPr>
                <a:defRPr/>
              </a:pPr>
              <a:t>21-01-2026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5A4D4F-4EC6-4E65-9C1B-55A37C0DA618}" type="slidenum">
              <a:rPr lang="es-CL"/>
              <a:pPr>
                <a:defRPr/>
              </a:pPr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CL"/>
              <a:t>Haga clic para modificar el estilo de título del patrón</a:t>
            </a:r>
            <a:endParaRPr lang="es-CL" altLang="es-CL"/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CL"/>
              <a:t>Haga clic para modificar el estilo de texto del patrón</a:t>
            </a:r>
          </a:p>
          <a:p>
            <a:pPr lvl="1"/>
            <a:r>
              <a:rPr lang="es-ES" altLang="es-CL"/>
              <a:t>Segundo nivel</a:t>
            </a:r>
          </a:p>
          <a:p>
            <a:pPr lvl="2"/>
            <a:r>
              <a:rPr lang="es-ES" altLang="es-CL"/>
              <a:t>Tercer nivel</a:t>
            </a:r>
          </a:p>
          <a:p>
            <a:pPr lvl="3"/>
            <a:r>
              <a:rPr lang="es-ES" altLang="es-CL"/>
              <a:t>Cuarto nivel</a:t>
            </a:r>
          </a:p>
          <a:p>
            <a:pPr lvl="4"/>
            <a:r>
              <a:rPr lang="es-ES" altLang="es-CL"/>
              <a:t>Quinto nivel</a:t>
            </a:r>
            <a:endParaRPr lang="es-CL" alt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9ECA171-BB4D-4B7C-B53B-7309A829E3EF}" type="datetimeFigureOut">
              <a:rPr lang="es-CL"/>
              <a:pPr>
                <a:defRPr/>
              </a:pPr>
              <a:t>21-01-2026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3256337-C176-44F6-A233-FF14E76CCEC7}" type="slidenum">
              <a:rPr lang="es-CL"/>
              <a:pPr>
                <a:defRPr/>
              </a:pPr>
              <a:t>‹Nº›</a:t>
            </a:fld>
            <a:endParaRPr lang="es-C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2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2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2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3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5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6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7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7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07904" y="1628800"/>
            <a:ext cx="1944216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Rectángulo"/>
          <p:cNvSpPr/>
          <p:nvPr/>
        </p:nvSpPr>
        <p:spPr>
          <a:xfrm>
            <a:off x="323850" y="520700"/>
            <a:ext cx="84963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Aft>
                <a:spcPts val="3000"/>
              </a:spcAft>
              <a:defRPr/>
            </a:pPr>
            <a:r>
              <a:rPr lang="es-ES_tradnl" sz="6000" b="1" dirty="0">
                <a:solidFill>
                  <a:schemeClr val="bg1">
                    <a:lumMod val="50000"/>
                  </a:schemeClr>
                </a:solidFill>
                <a:latin typeface="+mn-lt"/>
                <a:cs typeface="Arial" pitchFamily="34" charset="0"/>
              </a:rPr>
              <a:t>¿Ya apagó su celular?</a:t>
            </a:r>
          </a:p>
        </p:txBody>
      </p:sp>
      <p:pic>
        <p:nvPicPr>
          <p:cNvPr id="2052" name="Picture 4" descr="C:\Program Files (x86)\Microsoft Office\MEDIA\CAGCAT10\j0278882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79912" y="4581128"/>
            <a:ext cx="1728192" cy="17255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Rectángulo"/>
          <p:cNvSpPr/>
          <p:nvPr/>
        </p:nvSpPr>
        <p:spPr>
          <a:xfrm>
            <a:off x="395536" y="3861048"/>
            <a:ext cx="84963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s-ES_tradnl" sz="3600" b="1" dirty="0">
                <a:solidFill>
                  <a:schemeClr val="bg1">
                    <a:lumMod val="65000"/>
                  </a:schemeClr>
                </a:solidFill>
                <a:latin typeface="+mn-lt"/>
                <a:cs typeface="Arial" pitchFamily="34" charset="0"/>
              </a:rPr>
              <a:t>¿Estacionó su vehículo en forma correcta?</a:t>
            </a:r>
            <a:endParaRPr lang="es-CL" sz="3600" b="1" dirty="0">
              <a:solidFill>
                <a:schemeClr val="bg1">
                  <a:lumMod val="65000"/>
                </a:schemeClr>
              </a:solidFill>
              <a:latin typeface="+mn-lt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3528" y="404366"/>
            <a:ext cx="8517260" cy="6192986"/>
          </a:xfrm>
        </p:spPr>
        <p:txBody>
          <a:bodyPr/>
          <a:lstStyle/>
          <a:p>
            <a:pPr marL="0" indent="0" algn="ctr">
              <a:spcBef>
                <a:spcPts val="0"/>
              </a:spcBef>
              <a:buFont typeface="Arial" pitchFamily="34" charset="0"/>
              <a:buNone/>
              <a:defRPr/>
            </a:pPr>
            <a:r>
              <a:rPr lang="es-ES" b="1" dirty="0"/>
              <a:t>ACLAMAD A DIOS CON ALEGRÍA</a:t>
            </a:r>
            <a:endParaRPr lang="es-CL" dirty="0"/>
          </a:p>
          <a:p>
            <a:pPr marL="0" indent="0" algn="ctr">
              <a:spcBef>
                <a:spcPts val="0"/>
              </a:spcBef>
              <a:spcAft>
                <a:spcPts val="1200"/>
              </a:spcAft>
              <a:buFont typeface="Arial" pitchFamily="34" charset="0"/>
              <a:buNone/>
              <a:defRPr/>
            </a:pPr>
            <a:r>
              <a:rPr lang="es-ES" sz="2800" dirty="0"/>
              <a:t>(Salmo 66:1-4)</a:t>
            </a:r>
            <a:endParaRPr lang="es-CL" sz="2800" dirty="0"/>
          </a:p>
          <a:p>
            <a:pPr marL="0" indent="0" algn="ctr">
              <a:spcBef>
                <a:spcPts val="0"/>
              </a:spcBef>
              <a:buFont typeface="Arial" pitchFamily="34" charset="0"/>
              <a:buNone/>
              <a:defRPr/>
            </a:pPr>
            <a:r>
              <a:rPr lang="es-ES" dirty="0"/>
              <a:t>Aclamad a Dios con alegría,</a:t>
            </a:r>
            <a:endParaRPr lang="es-CL" dirty="0"/>
          </a:p>
          <a:p>
            <a:pPr marL="0" indent="0" algn="ctr">
              <a:spcBef>
                <a:spcPts val="0"/>
              </a:spcBef>
              <a:buFont typeface="Arial" pitchFamily="34" charset="0"/>
              <a:buNone/>
              <a:defRPr/>
            </a:pPr>
            <a:r>
              <a:rPr lang="es-ES" dirty="0"/>
              <a:t>toda la tierra, toda la tierra.</a:t>
            </a:r>
            <a:endParaRPr lang="es-CL" dirty="0"/>
          </a:p>
          <a:p>
            <a:pPr marL="0" indent="0" algn="ctr">
              <a:spcBef>
                <a:spcPts val="0"/>
              </a:spcBef>
              <a:buFont typeface="Arial" pitchFamily="34" charset="0"/>
              <a:buNone/>
              <a:defRPr/>
            </a:pPr>
            <a:r>
              <a:rPr lang="es-ES" dirty="0"/>
              <a:t>Cantad la gloria de su nombre,</a:t>
            </a:r>
            <a:endParaRPr lang="es-CL" dirty="0"/>
          </a:p>
          <a:p>
            <a:pPr marL="0" indent="0" algn="ctr">
              <a:spcBef>
                <a:spcPts val="0"/>
              </a:spcBef>
              <a:buFont typeface="Arial" pitchFamily="34" charset="0"/>
              <a:buNone/>
              <a:defRPr/>
            </a:pPr>
            <a:r>
              <a:rPr lang="es-ES" dirty="0"/>
              <a:t>poned gloria en su alabanza.</a:t>
            </a:r>
            <a:endParaRPr lang="es-CL" dirty="0"/>
          </a:p>
          <a:p>
            <a:pPr marL="0" indent="0" algn="ctr">
              <a:spcBef>
                <a:spcPts val="0"/>
              </a:spcBef>
              <a:buFont typeface="Arial" pitchFamily="34" charset="0"/>
              <a:buNone/>
              <a:defRPr/>
            </a:pPr>
            <a:r>
              <a:rPr lang="es-ES" dirty="0"/>
              <a:t>Decid a Dios:</a:t>
            </a:r>
            <a:endParaRPr lang="es-CL" dirty="0"/>
          </a:p>
          <a:p>
            <a:pPr marL="0" indent="0" algn="ctr">
              <a:spcBef>
                <a:spcPts val="0"/>
              </a:spcBef>
              <a:buFont typeface="Arial" pitchFamily="34" charset="0"/>
              <a:buNone/>
              <a:defRPr/>
            </a:pPr>
            <a:r>
              <a:rPr lang="es-ES" dirty="0"/>
              <a:t>¡Cuán asombrosas son tus obras!</a:t>
            </a:r>
            <a:endParaRPr lang="es-CL" dirty="0"/>
          </a:p>
          <a:p>
            <a:pPr marL="0" indent="0" algn="ctr">
              <a:spcBef>
                <a:spcPts val="0"/>
              </a:spcBef>
              <a:buFont typeface="Arial" pitchFamily="34" charset="0"/>
              <a:buNone/>
              <a:defRPr/>
            </a:pPr>
            <a:r>
              <a:rPr lang="es-ES" dirty="0"/>
              <a:t>Por la grandeza de tu poder,</a:t>
            </a:r>
            <a:endParaRPr lang="es-CL" dirty="0"/>
          </a:p>
          <a:p>
            <a:pPr marL="0" indent="0" algn="ctr">
              <a:spcBef>
                <a:spcPts val="0"/>
              </a:spcBef>
              <a:buFont typeface="Arial" pitchFamily="34" charset="0"/>
              <a:buNone/>
              <a:defRPr/>
            </a:pPr>
            <a:r>
              <a:rPr lang="es-ES" dirty="0"/>
              <a:t>se someterán a ti tus enemigos;</a:t>
            </a:r>
            <a:endParaRPr lang="es-CL" dirty="0"/>
          </a:p>
          <a:p>
            <a:pPr marL="0" indent="0" algn="ctr">
              <a:spcBef>
                <a:spcPts val="0"/>
              </a:spcBef>
              <a:buFont typeface="Arial" pitchFamily="34" charset="0"/>
              <a:buNone/>
              <a:defRPr/>
            </a:pPr>
            <a:r>
              <a:rPr lang="es-ES" dirty="0"/>
              <a:t>toda la tierra te adorará y cantará a ti,</a:t>
            </a:r>
            <a:endParaRPr lang="es-CL" dirty="0"/>
          </a:p>
          <a:p>
            <a:pPr marL="0" indent="0" algn="ctr">
              <a:spcBef>
                <a:spcPts val="0"/>
              </a:spcBef>
              <a:buFont typeface="Arial" pitchFamily="34" charset="0"/>
              <a:buNone/>
              <a:defRPr/>
            </a:pPr>
            <a:r>
              <a:rPr lang="es-ES" dirty="0"/>
              <a:t>cantarán a tu nombre.</a:t>
            </a:r>
            <a:endParaRPr lang="es-CL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0" y="260350"/>
            <a:ext cx="9144000" cy="6121400"/>
          </a:xfrm>
        </p:spPr>
        <p:txBody>
          <a:bodyPr/>
          <a:lstStyle/>
          <a:p>
            <a:pPr marL="0" indent="0" algn="ctr">
              <a:spcBef>
                <a:spcPts val="0"/>
              </a:spcBef>
              <a:buFont typeface="Arial" pitchFamily="34" charset="0"/>
              <a:buNone/>
              <a:defRPr/>
            </a:pPr>
            <a:r>
              <a:rPr lang="es-ES" b="1" dirty="0"/>
              <a:t>ACLAMAD AL REY DE REYES</a:t>
            </a:r>
            <a:endParaRPr lang="es-CL" dirty="0"/>
          </a:p>
          <a:p>
            <a:pPr marL="0" indent="0" algn="ctr">
              <a:spcBef>
                <a:spcPts val="0"/>
              </a:spcBef>
              <a:buFont typeface="Arial" pitchFamily="34" charset="0"/>
              <a:buNone/>
              <a:defRPr/>
            </a:pPr>
            <a:endParaRPr lang="es-ES" sz="2800" dirty="0"/>
          </a:p>
          <a:p>
            <a:pPr marL="0" indent="0" algn="ctr">
              <a:spcBef>
                <a:spcPts val="0"/>
              </a:spcBef>
              <a:buFont typeface="Arial" pitchFamily="34" charset="0"/>
              <a:buNone/>
              <a:defRPr/>
            </a:pPr>
            <a:r>
              <a:rPr lang="es-ES" sz="2800" dirty="0"/>
              <a:t>Aclamad al Rey de reyes,</a:t>
            </a:r>
            <a:endParaRPr lang="es-CL" sz="2800" dirty="0"/>
          </a:p>
          <a:p>
            <a:pPr marL="0" indent="0" algn="ctr">
              <a:spcBef>
                <a:spcPts val="0"/>
              </a:spcBef>
              <a:buFont typeface="Arial" pitchFamily="34" charset="0"/>
              <a:buNone/>
              <a:defRPr/>
            </a:pPr>
            <a:r>
              <a:rPr lang="es-ES" sz="2800" dirty="0"/>
              <a:t>a Jesús el vencedor;</a:t>
            </a:r>
            <a:endParaRPr lang="es-CL" sz="2800" dirty="0"/>
          </a:p>
          <a:p>
            <a:pPr marL="0" indent="0" algn="ctr">
              <a:spcBef>
                <a:spcPts val="0"/>
              </a:spcBef>
              <a:buFont typeface="Arial" pitchFamily="34" charset="0"/>
              <a:buNone/>
              <a:defRPr/>
            </a:pPr>
            <a:r>
              <a:rPr lang="es-ES" sz="2800" dirty="0"/>
              <a:t>bendecid su santo nombre,</a:t>
            </a:r>
            <a:endParaRPr lang="es-CL" sz="2800" dirty="0"/>
          </a:p>
          <a:p>
            <a:pPr marL="0" indent="0" algn="ctr">
              <a:spcBef>
                <a:spcPts val="0"/>
              </a:spcBef>
              <a:buFont typeface="Arial" pitchFamily="34" charset="0"/>
              <a:buNone/>
              <a:defRPr/>
            </a:pPr>
            <a:r>
              <a:rPr lang="es-ES" sz="2800" dirty="0"/>
              <a:t>Jesucristo es el Señor.</a:t>
            </a:r>
            <a:endParaRPr lang="es-CL" sz="2800" dirty="0"/>
          </a:p>
          <a:p>
            <a:pPr marL="0" indent="0" algn="ctr">
              <a:spcBef>
                <a:spcPts val="0"/>
              </a:spcBef>
              <a:buFont typeface="Arial" pitchFamily="34" charset="0"/>
              <a:buNone/>
              <a:defRPr/>
            </a:pPr>
            <a:r>
              <a:rPr lang="es-ES" sz="2800" dirty="0"/>
              <a:t>Alabadle en las alturas,</a:t>
            </a:r>
            <a:endParaRPr lang="es-CL" sz="2800" dirty="0"/>
          </a:p>
          <a:p>
            <a:pPr marL="0" indent="0" algn="ctr">
              <a:spcBef>
                <a:spcPts val="0"/>
              </a:spcBef>
              <a:buFont typeface="Arial" pitchFamily="34" charset="0"/>
              <a:buNone/>
              <a:defRPr/>
            </a:pPr>
            <a:r>
              <a:rPr lang="es-ES" sz="2800" dirty="0"/>
              <a:t>sus prodigios celebrad,</a:t>
            </a:r>
            <a:endParaRPr lang="es-CL" sz="2800" dirty="0"/>
          </a:p>
          <a:p>
            <a:pPr marL="0" indent="0" algn="ctr">
              <a:spcBef>
                <a:spcPts val="0"/>
              </a:spcBef>
              <a:buFont typeface="Arial" pitchFamily="34" charset="0"/>
              <a:buNone/>
              <a:defRPr/>
            </a:pPr>
            <a:r>
              <a:rPr lang="es-ES" sz="2800" dirty="0"/>
              <a:t>y todos sus redimidos</a:t>
            </a:r>
            <a:endParaRPr lang="es-CL" sz="2800" dirty="0"/>
          </a:p>
          <a:p>
            <a:pPr marL="0" indent="0" algn="ctr">
              <a:spcBef>
                <a:spcPts val="0"/>
              </a:spcBef>
              <a:buFont typeface="Arial" pitchFamily="34" charset="0"/>
              <a:buNone/>
              <a:defRPr/>
            </a:pPr>
            <a:r>
              <a:rPr lang="es-ES" sz="2800" dirty="0"/>
              <a:t>su grandeza publicad.</a:t>
            </a:r>
            <a:endParaRPr lang="es-CL" sz="2800" dirty="0"/>
          </a:p>
          <a:p>
            <a:pPr marL="0" indent="0" algn="ctr">
              <a:spcBef>
                <a:spcPts val="0"/>
              </a:spcBef>
              <a:buFont typeface="Arial" pitchFamily="34" charset="0"/>
              <a:buNone/>
              <a:defRPr/>
            </a:pPr>
            <a:r>
              <a:rPr lang="es-ES" sz="2800" dirty="0"/>
              <a:t>Aleluya, aleluya,</a:t>
            </a:r>
            <a:endParaRPr lang="es-CL" sz="2800" dirty="0"/>
          </a:p>
          <a:p>
            <a:pPr marL="0" indent="0" algn="ctr">
              <a:spcBef>
                <a:spcPts val="0"/>
              </a:spcBef>
              <a:buFont typeface="Arial" pitchFamily="34" charset="0"/>
              <a:buNone/>
              <a:defRPr/>
            </a:pPr>
            <a:r>
              <a:rPr lang="es-ES" sz="2800" dirty="0"/>
              <a:t>cantad con gozo al Salvador;</a:t>
            </a:r>
            <a:endParaRPr lang="es-CL" sz="2800" dirty="0"/>
          </a:p>
          <a:p>
            <a:pPr marL="0" indent="0" algn="ctr">
              <a:spcBef>
                <a:spcPts val="0"/>
              </a:spcBef>
              <a:buFont typeface="Arial" pitchFamily="34" charset="0"/>
              <a:buNone/>
              <a:defRPr/>
            </a:pPr>
            <a:r>
              <a:rPr lang="es-ES" sz="2800" dirty="0"/>
              <a:t>bendecid su santo nombre:</a:t>
            </a:r>
            <a:endParaRPr lang="es-CL" sz="2800" dirty="0"/>
          </a:p>
          <a:p>
            <a:pPr marL="0" indent="0" algn="ctr">
              <a:spcBef>
                <a:spcPts val="0"/>
              </a:spcBef>
              <a:buFont typeface="Arial" pitchFamily="34" charset="0"/>
              <a:buNone/>
              <a:defRPr/>
            </a:pPr>
            <a:r>
              <a:rPr lang="es-ES" sz="2800" dirty="0"/>
              <a:t>¡Jesucristo es el Señor!</a:t>
            </a:r>
            <a:endParaRPr lang="es-CL" sz="2800" dirty="0"/>
          </a:p>
          <a:p>
            <a:pPr>
              <a:spcBef>
                <a:spcPts val="0"/>
              </a:spcBef>
              <a:buFont typeface="Arial" pitchFamily="34" charset="0"/>
              <a:buChar char="•"/>
              <a:defRPr/>
            </a:pPr>
            <a:endParaRPr lang="es-CL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51520" y="621878"/>
            <a:ext cx="8568952" cy="5759450"/>
          </a:xfrm>
        </p:spPr>
        <p:txBody>
          <a:bodyPr/>
          <a:lstStyle/>
          <a:p>
            <a:pPr marL="0" indent="0" algn="ctr">
              <a:spcBef>
                <a:spcPts val="0"/>
              </a:spcBef>
              <a:buFont typeface="Arial" pitchFamily="34" charset="0"/>
              <a:buNone/>
              <a:defRPr/>
            </a:pPr>
            <a:r>
              <a:rPr lang="es-ES" b="1" dirty="0"/>
              <a:t>ACORDAOS QUE EN OTRO TIEMPO </a:t>
            </a:r>
          </a:p>
          <a:p>
            <a:pPr marL="0" indent="0" algn="ctr">
              <a:spcBef>
                <a:spcPts val="0"/>
              </a:spcBef>
              <a:buFont typeface="Arial" pitchFamily="34" charset="0"/>
              <a:buNone/>
              <a:defRPr/>
            </a:pPr>
            <a:r>
              <a:rPr lang="es-ES" sz="2400" dirty="0"/>
              <a:t>(Efesios 2:11-20)</a:t>
            </a:r>
            <a:endParaRPr lang="es-CL" sz="2400" dirty="0"/>
          </a:p>
          <a:p>
            <a:pPr marL="0" indent="0" algn="ctr">
              <a:spcBef>
                <a:spcPts val="0"/>
              </a:spcBef>
              <a:buFont typeface="Arial" pitchFamily="34" charset="0"/>
              <a:buNone/>
              <a:defRPr/>
            </a:pPr>
            <a:endParaRPr lang="es-ES" dirty="0"/>
          </a:p>
          <a:p>
            <a:pPr marL="0" indent="0" algn="ctr">
              <a:spcBef>
                <a:spcPts val="0"/>
              </a:spcBef>
              <a:buFont typeface="Arial" pitchFamily="34" charset="0"/>
              <a:buNone/>
              <a:defRPr/>
            </a:pPr>
            <a:r>
              <a:rPr lang="es-ES" dirty="0"/>
              <a:t>Acordaos que, en otro tiempo,</a:t>
            </a:r>
            <a:endParaRPr lang="es-CL" dirty="0"/>
          </a:p>
          <a:p>
            <a:pPr marL="0" indent="0" algn="ctr">
              <a:spcBef>
                <a:spcPts val="0"/>
              </a:spcBef>
              <a:buFont typeface="Arial" pitchFamily="34" charset="0"/>
              <a:buNone/>
              <a:defRPr/>
            </a:pPr>
            <a:r>
              <a:rPr lang="es-ES" dirty="0"/>
              <a:t>estábamos sin Cristo,</a:t>
            </a:r>
            <a:endParaRPr lang="es-CL" dirty="0"/>
          </a:p>
          <a:p>
            <a:pPr marL="0" indent="0" algn="ctr">
              <a:spcBef>
                <a:spcPts val="0"/>
              </a:spcBef>
              <a:buFont typeface="Arial" pitchFamily="34" charset="0"/>
              <a:buNone/>
              <a:defRPr/>
            </a:pPr>
            <a:r>
              <a:rPr lang="es-ES" dirty="0"/>
              <a:t>sin esperanza y sin Dios, en el mundo.</a:t>
            </a:r>
            <a:endParaRPr lang="es-CL" dirty="0"/>
          </a:p>
          <a:p>
            <a:pPr marL="0" indent="0" algn="ctr">
              <a:spcBef>
                <a:spcPts val="0"/>
              </a:spcBef>
              <a:buFont typeface="Arial" pitchFamily="34" charset="0"/>
              <a:buNone/>
              <a:defRPr/>
            </a:pPr>
            <a:r>
              <a:rPr lang="es-ES" dirty="0"/>
              <a:t>Pero ahora, en Cristo Jesús,</a:t>
            </a:r>
            <a:endParaRPr lang="es-CL" dirty="0"/>
          </a:p>
          <a:p>
            <a:pPr marL="0" indent="0" algn="ctr">
              <a:spcBef>
                <a:spcPts val="0"/>
              </a:spcBef>
              <a:buFont typeface="Arial" pitchFamily="34" charset="0"/>
              <a:buNone/>
              <a:defRPr/>
            </a:pPr>
            <a:r>
              <a:rPr lang="es-ES" dirty="0"/>
              <a:t>fuimos reconciliados por la sangre de su cruz.</a:t>
            </a:r>
            <a:endParaRPr lang="es-CL" dirty="0"/>
          </a:p>
          <a:p>
            <a:pPr marL="0" indent="0" algn="ctr">
              <a:spcBef>
                <a:spcPts val="0"/>
              </a:spcBef>
              <a:buFont typeface="Arial" pitchFamily="34" charset="0"/>
              <a:buNone/>
              <a:defRPr/>
            </a:pPr>
            <a:r>
              <a:rPr lang="es-ES" dirty="0"/>
              <a:t>Ya no somos extranjeros ni advenedizos,</a:t>
            </a:r>
            <a:endParaRPr lang="es-CL" dirty="0"/>
          </a:p>
          <a:p>
            <a:pPr marL="0" indent="0" algn="ctr">
              <a:spcBef>
                <a:spcPts val="0"/>
              </a:spcBef>
              <a:buFont typeface="Arial" pitchFamily="34" charset="0"/>
              <a:buNone/>
              <a:defRPr/>
            </a:pPr>
            <a:r>
              <a:rPr lang="es-ES" dirty="0"/>
              <a:t>hoy somos hijos de Dios,</a:t>
            </a:r>
            <a:endParaRPr lang="es-CL" dirty="0"/>
          </a:p>
          <a:p>
            <a:pPr marL="0" indent="0" algn="ctr">
              <a:spcBef>
                <a:spcPts val="0"/>
              </a:spcBef>
              <a:buFont typeface="Arial" pitchFamily="34" charset="0"/>
              <a:buNone/>
              <a:defRPr/>
            </a:pPr>
            <a:r>
              <a:rPr lang="es-ES" dirty="0"/>
              <a:t>edificados sobre un firme fundamento</a:t>
            </a:r>
            <a:endParaRPr lang="es-CL" dirty="0"/>
          </a:p>
          <a:p>
            <a:pPr marL="0" indent="0" algn="ctr">
              <a:spcBef>
                <a:spcPts val="0"/>
              </a:spcBef>
              <a:buFont typeface="Arial" pitchFamily="34" charset="0"/>
              <a:buNone/>
              <a:defRPr/>
            </a:pPr>
            <a:r>
              <a:rPr lang="es-ES" dirty="0"/>
              <a:t>el cual es Cristo el Señor.</a:t>
            </a:r>
            <a:endParaRPr lang="es-CL" dirty="0"/>
          </a:p>
          <a:p>
            <a:pPr>
              <a:spcBef>
                <a:spcPts val="0"/>
              </a:spcBef>
              <a:buFont typeface="Arial" pitchFamily="34" charset="0"/>
              <a:buChar char="•"/>
              <a:defRPr/>
            </a:pPr>
            <a:endParaRPr lang="es-CL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2 Marcador de contenido"/>
          <p:cNvSpPr>
            <a:spLocks noGrp="1"/>
          </p:cNvSpPr>
          <p:nvPr>
            <p:ph idx="1"/>
          </p:nvPr>
        </p:nvSpPr>
        <p:spPr>
          <a:xfrm>
            <a:off x="323528" y="908893"/>
            <a:ext cx="8496944" cy="5544443"/>
          </a:xfrm>
        </p:spPr>
        <p:txBody>
          <a:bodyPr/>
          <a:lstStyle/>
          <a:p>
            <a:pPr marL="0" indent="0" algn="ctr">
              <a:spcBef>
                <a:spcPct val="0"/>
              </a:spcBef>
              <a:buFont typeface="Arial" charset="0"/>
              <a:buNone/>
            </a:pPr>
            <a:r>
              <a:rPr lang="es-ES" altLang="es-CL" b="1" dirty="0"/>
              <a:t>ACUÉRDATE DE ESTAS COSAS</a:t>
            </a:r>
            <a:endParaRPr lang="es-CL" altLang="es-CL" dirty="0"/>
          </a:p>
          <a:p>
            <a:pPr marL="0" indent="0" algn="ctr">
              <a:spcBef>
                <a:spcPct val="0"/>
              </a:spcBef>
              <a:buFont typeface="Arial" charset="0"/>
              <a:buNone/>
            </a:pPr>
            <a:r>
              <a:rPr lang="es-ES" altLang="es-CL" dirty="0"/>
              <a:t>(Isaías 44:21-23)</a:t>
            </a:r>
            <a:endParaRPr lang="es-CL" altLang="es-CL" dirty="0"/>
          </a:p>
          <a:p>
            <a:pPr marL="0" indent="0" algn="ctr">
              <a:spcBef>
                <a:spcPct val="0"/>
              </a:spcBef>
              <a:buFont typeface="Arial" charset="0"/>
              <a:buNone/>
            </a:pPr>
            <a:endParaRPr lang="es-ES" altLang="es-CL" sz="1800" dirty="0"/>
          </a:p>
          <a:p>
            <a:pPr marL="0" indent="0" algn="ctr">
              <a:spcBef>
                <a:spcPct val="0"/>
              </a:spcBef>
              <a:buFont typeface="Arial" charset="0"/>
              <a:buNone/>
            </a:pPr>
            <a:r>
              <a:rPr lang="es-ES" altLang="es-CL" dirty="0"/>
              <a:t>Acuérdate de estas cosas, oh Jacob, </a:t>
            </a:r>
            <a:endParaRPr lang="es-CL" altLang="es-CL" dirty="0"/>
          </a:p>
          <a:p>
            <a:pPr marL="0" indent="0" algn="ctr">
              <a:spcBef>
                <a:spcPct val="0"/>
              </a:spcBef>
              <a:buFont typeface="Arial" charset="0"/>
              <a:buNone/>
            </a:pPr>
            <a:r>
              <a:rPr lang="es-ES" altLang="es-CL" dirty="0"/>
              <a:t>porque mi siervo eres tú.</a:t>
            </a:r>
            <a:endParaRPr lang="es-CL" altLang="es-CL" dirty="0"/>
          </a:p>
          <a:p>
            <a:pPr marL="0" indent="0" algn="ctr">
              <a:spcBef>
                <a:spcPct val="0"/>
              </a:spcBef>
              <a:buFont typeface="Arial" charset="0"/>
              <a:buNone/>
            </a:pPr>
            <a:r>
              <a:rPr lang="es-ES" altLang="es-CL" dirty="0"/>
              <a:t>Yo te formé, yo te formé, siervo mío eres tú.</a:t>
            </a:r>
            <a:endParaRPr lang="es-CL" altLang="es-CL" dirty="0"/>
          </a:p>
          <a:p>
            <a:pPr marL="0" indent="0" algn="ctr">
              <a:spcBef>
                <a:spcPct val="0"/>
              </a:spcBef>
              <a:buFont typeface="Arial" charset="0"/>
              <a:buNone/>
            </a:pPr>
            <a:r>
              <a:rPr lang="es-ES" altLang="es-CL" dirty="0"/>
              <a:t>Yo deshice como una nube tus rebeliones</a:t>
            </a:r>
            <a:endParaRPr lang="es-CL" altLang="es-CL" dirty="0"/>
          </a:p>
          <a:p>
            <a:pPr marL="0" indent="0" algn="ctr">
              <a:spcBef>
                <a:spcPct val="0"/>
              </a:spcBef>
              <a:buFont typeface="Arial" charset="0"/>
              <a:buNone/>
            </a:pPr>
            <a:r>
              <a:rPr lang="es-ES" altLang="es-CL" dirty="0"/>
              <a:t>y como niebla tus pecados.</a:t>
            </a:r>
            <a:endParaRPr lang="es-CL" altLang="es-CL" dirty="0"/>
          </a:p>
          <a:p>
            <a:pPr marL="0" indent="0" algn="ctr">
              <a:spcBef>
                <a:spcPct val="0"/>
              </a:spcBef>
              <a:buFont typeface="Arial" charset="0"/>
              <a:buNone/>
            </a:pPr>
            <a:r>
              <a:rPr lang="es-ES" altLang="es-CL" dirty="0"/>
              <a:t>Vuélvete a mí, vuélvete a mí,</a:t>
            </a:r>
            <a:endParaRPr lang="es-CL" altLang="es-CL" dirty="0"/>
          </a:p>
          <a:p>
            <a:pPr marL="0" indent="0" algn="ctr">
              <a:spcBef>
                <a:spcPct val="0"/>
              </a:spcBef>
              <a:buFont typeface="Arial" charset="0"/>
              <a:buNone/>
            </a:pPr>
            <a:r>
              <a:rPr lang="es-ES" altLang="es-CL" dirty="0"/>
              <a:t>porque yo te redimí.</a:t>
            </a:r>
          </a:p>
          <a:p>
            <a:pPr marL="0" indent="0" algn="ctr">
              <a:spcBef>
                <a:spcPct val="0"/>
              </a:spcBef>
              <a:buFont typeface="Arial" charset="0"/>
              <a:buNone/>
            </a:pPr>
            <a:r>
              <a:rPr lang="es-ES" altLang="es-CL" dirty="0"/>
              <a:t>…</a:t>
            </a:r>
            <a:endParaRPr lang="es-CL" altLang="es-CL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2 Marcador de contenido"/>
          <p:cNvSpPr>
            <a:spLocks noGrp="1"/>
          </p:cNvSpPr>
          <p:nvPr>
            <p:ph idx="1"/>
          </p:nvPr>
        </p:nvSpPr>
        <p:spPr>
          <a:xfrm>
            <a:off x="251520" y="1412776"/>
            <a:ext cx="8568951" cy="3600450"/>
          </a:xfrm>
        </p:spPr>
        <p:txBody>
          <a:bodyPr/>
          <a:lstStyle/>
          <a:p>
            <a:pPr marL="0" indent="0" algn="ctr">
              <a:spcBef>
                <a:spcPct val="0"/>
              </a:spcBef>
              <a:buFont typeface="Arial" charset="0"/>
              <a:buNone/>
            </a:pPr>
            <a:r>
              <a:rPr lang="es-ES" altLang="es-CL" dirty="0"/>
              <a:t>Cantad loores, oh cielos,</a:t>
            </a:r>
            <a:endParaRPr lang="es-CL" altLang="es-CL" dirty="0"/>
          </a:p>
          <a:p>
            <a:pPr marL="0" indent="0" algn="ctr">
              <a:spcBef>
                <a:spcPct val="0"/>
              </a:spcBef>
              <a:buFont typeface="Arial" charset="0"/>
              <a:buNone/>
            </a:pPr>
            <a:r>
              <a:rPr lang="es-ES" altLang="es-CL" dirty="0"/>
              <a:t>porque el Señor lo hizo,</a:t>
            </a:r>
            <a:endParaRPr lang="es-CL" altLang="es-CL" dirty="0"/>
          </a:p>
          <a:p>
            <a:pPr marL="0" indent="0" algn="ctr">
              <a:spcBef>
                <a:spcPct val="0"/>
              </a:spcBef>
              <a:buFont typeface="Arial" charset="0"/>
              <a:buNone/>
            </a:pPr>
            <a:r>
              <a:rPr lang="es-ES" altLang="es-CL" dirty="0"/>
              <a:t>gritad con júbilo, lugares bajos de la tierra.</a:t>
            </a:r>
            <a:endParaRPr lang="es-CL" altLang="es-CL" dirty="0"/>
          </a:p>
          <a:p>
            <a:pPr marL="0" indent="0" algn="ctr">
              <a:spcBef>
                <a:spcPct val="0"/>
              </a:spcBef>
              <a:buFont typeface="Arial" charset="0"/>
              <a:buNone/>
            </a:pPr>
            <a:r>
              <a:rPr lang="es-ES" altLang="es-CL" dirty="0"/>
              <a:t>Prorrumpid, montes, en alabanza,</a:t>
            </a:r>
            <a:endParaRPr lang="es-CL" altLang="es-CL" dirty="0"/>
          </a:p>
          <a:p>
            <a:pPr marL="0" indent="0" algn="ctr">
              <a:spcBef>
                <a:spcPct val="0"/>
              </a:spcBef>
              <a:buFont typeface="Arial" charset="0"/>
              <a:buNone/>
            </a:pPr>
            <a:r>
              <a:rPr lang="es-ES" altLang="es-CL" dirty="0"/>
              <a:t>bosque y todo árbol que en él está,</a:t>
            </a:r>
            <a:endParaRPr lang="es-CL" altLang="es-CL" dirty="0"/>
          </a:p>
          <a:p>
            <a:pPr marL="0" indent="0" algn="ctr">
              <a:spcBef>
                <a:spcPct val="0"/>
              </a:spcBef>
              <a:buFont typeface="Arial" charset="0"/>
              <a:buNone/>
            </a:pPr>
            <a:r>
              <a:rPr lang="es-ES" altLang="es-CL" dirty="0"/>
              <a:t>porque el Señor redimió a Jacob </a:t>
            </a:r>
            <a:endParaRPr lang="es-CL" altLang="es-CL" dirty="0"/>
          </a:p>
          <a:p>
            <a:pPr marL="0" indent="0" algn="ctr">
              <a:spcBef>
                <a:spcPct val="0"/>
              </a:spcBef>
              <a:buFont typeface="Arial" charset="0"/>
              <a:buNone/>
            </a:pPr>
            <a:r>
              <a:rPr lang="es-ES" altLang="es-CL" dirty="0"/>
              <a:t>y en Israel será glorificado…</a:t>
            </a:r>
            <a:endParaRPr lang="es-CL" altLang="es-CL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6 Rectángulo"/>
          <p:cNvSpPr>
            <a:spLocks noChangeArrowheads="1"/>
          </p:cNvSpPr>
          <p:nvPr/>
        </p:nvSpPr>
        <p:spPr bwMode="auto">
          <a:xfrm>
            <a:off x="251520" y="462929"/>
            <a:ext cx="8568952" cy="6001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CL" altLang="es-CL" sz="3200" b="1" dirty="0">
                <a:latin typeface="Calibri" pitchFamily="34" charset="0"/>
              </a:rPr>
              <a:t>        ADORABLE JESÚS		</a:t>
            </a:r>
          </a:p>
          <a:p>
            <a:pPr algn="ctr"/>
            <a:endParaRPr lang="es-CL" altLang="es-CL" sz="3200" dirty="0">
              <a:latin typeface="Calibri" pitchFamily="34" charset="0"/>
            </a:endParaRPr>
          </a:p>
          <a:p>
            <a:pPr algn="ctr"/>
            <a:r>
              <a:rPr lang="es-CL" altLang="es-CL" sz="3200" dirty="0">
                <a:latin typeface="Calibri" pitchFamily="34" charset="0"/>
              </a:rPr>
              <a:t>Adorable Jesús, bendito es tu nombre.</a:t>
            </a:r>
          </a:p>
          <a:p>
            <a:pPr algn="ctr"/>
            <a:r>
              <a:rPr lang="es-CL" altLang="es-CL" sz="3200" dirty="0">
                <a:latin typeface="Calibri" pitchFamily="34" charset="0"/>
              </a:rPr>
              <a:t>Tú eres digno, tú eres digno, </a:t>
            </a:r>
          </a:p>
          <a:p>
            <a:pPr algn="ctr"/>
            <a:r>
              <a:rPr lang="es-CL" altLang="es-CL" sz="3200" dirty="0">
                <a:latin typeface="Calibri" pitchFamily="34" charset="0"/>
              </a:rPr>
              <a:t>tú eres digno de loor.</a:t>
            </a:r>
          </a:p>
          <a:p>
            <a:pPr algn="ctr"/>
            <a:r>
              <a:rPr lang="es-CL" altLang="es-CL" sz="3200" dirty="0">
                <a:latin typeface="Calibri" pitchFamily="34" charset="0"/>
              </a:rPr>
              <a:t>Tú eres digno, tú eres digno, </a:t>
            </a:r>
          </a:p>
          <a:p>
            <a:pPr algn="ctr"/>
            <a:r>
              <a:rPr lang="es-CL" altLang="es-CL" sz="3200" dirty="0">
                <a:latin typeface="Calibri" pitchFamily="34" charset="0"/>
              </a:rPr>
              <a:t>Tú eres digno de loor.	</a:t>
            </a:r>
          </a:p>
          <a:p>
            <a:pPr algn="ctr"/>
            <a:endParaRPr lang="es-CL" altLang="es-CL" sz="3200" dirty="0">
              <a:latin typeface="Calibri" pitchFamily="34" charset="0"/>
            </a:endParaRPr>
          </a:p>
          <a:p>
            <a:pPr algn="ctr"/>
            <a:r>
              <a:rPr lang="es-CL" altLang="es-CL" sz="3200" dirty="0">
                <a:latin typeface="Calibri" pitchFamily="34" charset="0"/>
              </a:rPr>
              <a:t>Contemplamos tu majestad,</a:t>
            </a:r>
          </a:p>
          <a:p>
            <a:pPr algn="ctr"/>
            <a:r>
              <a:rPr lang="es-CL" altLang="es-CL" sz="3200" dirty="0">
                <a:latin typeface="Calibri" pitchFamily="34" charset="0"/>
              </a:rPr>
              <a:t>tu excelsa gloria.</a:t>
            </a:r>
          </a:p>
          <a:p>
            <a:pPr algn="ctr"/>
            <a:r>
              <a:rPr lang="es-CL" altLang="es-CL" sz="3200" dirty="0">
                <a:latin typeface="Calibri" pitchFamily="34" charset="0"/>
              </a:rPr>
              <a:t>Tú eres digno, tú eres digno,</a:t>
            </a:r>
          </a:p>
          <a:p>
            <a:pPr algn="ctr"/>
            <a:r>
              <a:rPr lang="es-CL" altLang="es-CL" sz="3200" dirty="0">
                <a:latin typeface="Calibri" pitchFamily="34" charset="0"/>
              </a:rPr>
              <a:t>Tú eres digno de loor.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1 Rectángulo"/>
          <p:cNvSpPr>
            <a:spLocks noChangeArrowheads="1"/>
          </p:cNvSpPr>
          <p:nvPr/>
        </p:nvSpPr>
        <p:spPr bwMode="auto">
          <a:xfrm>
            <a:off x="251520" y="378990"/>
            <a:ext cx="8568952" cy="6002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CL" altLang="es-CL" sz="3200" b="1">
                <a:latin typeface="Calibri" pitchFamily="34" charset="0"/>
              </a:rPr>
              <a:t>    ADORAMOS AL REY DE LA GLORIA 	</a:t>
            </a:r>
          </a:p>
          <a:p>
            <a:pPr algn="ctr"/>
            <a:r>
              <a:rPr lang="es-CL" altLang="es-CL" sz="3200">
                <a:latin typeface="Calibri" pitchFamily="34" charset="0"/>
              </a:rPr>
              <a:t>	</a:t>
            </a:r>
          </a:p>
          <a:p>
            <a:pPr algn="ctr"/>
            <a:r>
              <a:rPr lang="es-CL" altLang="es-CL" sz="3200">
                <a:latin typeface="Calibri" pitchFamily="34" charset="0"/>
              </a:rPr>
              <a:t>               En su trono de gracia él está,		</a:t>
            </a:r>
          </a:p>
          <a:p>
            <a:pPr algn="ctr"/>
            <a:r>
              <a:rPr lang="es-CL" altLang="es-CL" sz="3200">
                <a:latin typeface="Calibri" pitchFamily="34" charset="0"/>
              </a:rPr>
              <a:t>       tan sublime y majestuoso, lleno de gloria;</a:t>
            </a:r>
          </a:p>
          <a:p>
            <a:pPr algn="ctr"/>
            <a:r>
              <a:rPr lang="es-CL" altLang="es-CL" sz="3200">
                <a:latin typeface="Calibri" pitchFamily="34" charset="0"/>
              </a:rPr>
              <a:t>todo le está sujeto, principado y autoridad;</a:t>
            </a:r>
          </a:p>
          <a:p>
            <a:pPr algn="ctr"/>
            <a:r>
              <a:rPr lang="es-CL" altLang="es-CL" sz="3200">
                <a:latin typeface="Calibri" pitchFamily="34" charset="0"/>
              </a:rPr>
              <a:t>su trono firme está, nada le moverá;</a:t>
            </a:r>
          </a:p>
          <a:p>
            <a:pPr algn="ctr"/>
            <a:r>
              <a:rPr lang="es-CL" altLang="es-CL" sz="3200">
                <a:latin typeface="Calibri" pitchFamily="34" charset="0"/>
              </a:rPr>
              <a:t>    su trono firme está, por siempre reinará.	</a:t>
            </a:r>
          </a:p>
          <a:p>
            <a:pPr algn="ctr"/>
            <a:r>
              <a:rPr lang="es-CL" altLang="es-CL" sz="3200">
                <a:latin typeface="Calibri" pitchFamily="34" charset="0"/>
              </a:rPr>
              <a:t>   </a:t>
            </a:r>
          </a:p>
          <a:p>
            <a:pPr algn="ctr"/>
            <a:r>
              <a:rPr lang="es-CL" altLang="es-CL" sz="3200">
                <a:latin typeface="Calibri" pitchFamily="34" charset="0"/>
              </a:rPr>
              <a:t>Y adoramos al Rey de la gloria,</a:t>
            </a:r>
          </a:p>
          <a:p>
            <a:pPr algn="ctr"/>
            <a:r>
              <a:rPr lang="es-CL" altLang="es-CL" sz="3200">
                <a:latin typeface="Calibri" pitchFamily="34" charset="0"/>
              </a:rPr>
              <a:t>   exaltamos al Señor de señores;</a:t>
            </a:r>
          </a:p>
          <a:p>
            <a:pPr algn="ctr"/>
            <a:r>
              <a:rPr lang="es-CL" altLang="es-CL" sz="3200">
                <a:latin typeface="Calibri" pitchFamily="34" charset="0"/>
              </a:rPr>
              <a:t>tributamos reverencia al Cordero,</a:t>
            </a:r>
          </a:p>
          <a:p>
            <a:pPr algn="ctr"/>
            <a:r>
              <a:rPr lang="es-CL" altLang="es-CL" sz="3200">
                <a:latin typeface="Calibri" pitchFamily="34" charset="0"/>
              </a:rPr>
              <a:t> [:proclamamos a Jesucristo como el Rey:]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1 Rectángulo"/>
          <p:cNvSpPr>
            <a:spLocks noChangeArrowheads="1"/>
          </p:cNvSpPr>
          <p:nvPr/>
        </p:nvSpPr>
        <p:spPr bwMode="auto">
          <a:xfrm>
            <a:off x="251520" y="716756"/>
            <a:ext cx="8568952" cy="501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CL" altLang="es-CL" sz="3200" b="1">
                <a:latin typeface="Calibri" pitchFamily="34" charset="0"/>
              </a:rPr>
              <a:t>ADOREMOS, ADOREMOS	</a:t>
            </a:r>
          </a:p>
          <a:p>
            <a:pPr algn="ctr"/>
            <a:endParaRPr lang="es-CL" altLang="es-CL" sz="3200">
              <a:latin typeface="Calibri" pitchFamily="34" charset="0"/>
            </a:endParaRPr>
          </a:p>
          <a:p>
            <a:pPr algn="ctr"/>
            <a:r>
              <a:rPr lang="es-CL" altLang="es-CL" sz="3200">
                <a:latin typeface="Calibri" pitchFamily="34" charset="0"/>
              </a:rPr>
              <a:t>   Cuán glorioso es, cuán hermoso es,</a:t>
            </a:r>
          </a:p>
          <a:p>
            <a:pPr algn="ctr"/>
            <a:r>
              <a:rPr lang="es-CL" altLang="es-CL" sz="3200">
                <a:latin typeface="Calibri" pitchFamily="34" charset="0"/>
              </a:rPr>
              <a:t>    bendito es el Señor Jesús.</a:t>
            </a:r>
          </a:p>
          <a:p>
            <a:pPr algn="ctr"/>
            <a:r>
              <a:rPr lang="es-CL" altLang="es-CL" sz="3200">
                <a:latin typeface="Calibri" pitchFamily="34" charset="0"/>
              </a:rPr>
              <a:t>    Adorémosle, exaltémosle.</a:t>
            </a:r>
            <a:endParaRPr lang="pt-BR" altLang="es-CL" sz="3200">
              <a:latin typeface="Calibri" pitchFamily="34" charset="0"/>
            </a:endParaRPr>
          </a:p>
          <a:p>
            <a:pPr algn="ctr"/>
            <a:endParaRPr lang="es-CL" altLang="es-CL" sz="3200">
              <a:latin typeface="Calibri" pitchFamily="34" charset="0"/>
            </a:endParaRPr>
          </a:p>
          <a:p>
            <a:pPr algn="ctr"/>
            <a:r>
              <a:rPr lang="es-CL" altLang="es-CL" sz="3200">
                <a:latin typeface="Calibri" pitchFamily="34" charset="0"/>
              </a:rPr>
              <a:t>[:Te adoramos, te adoramos,</a:t>
            </a:r>
          </a:p>
          <a:p>
            <a:pPr algn="ctr"/>
            <a:r>
              <a:rPr lang="es-CL" altLang="es-CL" sz="3200">
                <a:latin typeface="Calibri" pitchFamily="34" charset="0"/>
              </a:rPr>
              <a:t>     te adoramos, oh Señor:]</a:t>
            </a:r>
          </a:p>
          <a:p>
            <a:pPr algn="ctr"/>
            <a:r>
              <a:rPr lang="es-CL" altLang="es-CL" sz="3200">
                <a:latin typeface="Calibri" pitchFamily="34" charset="0"/>
              </a:rPr>
              <a:t>Te adoramos, te adoramos, te adoramos </a:t>
            </a:r>
          </a:p>
          <a:p>
            <a:pPr algn="ctr"/>
            <a:r>
              <a:rPr lang="es-CL" altLang="es-CL" sz="3200">
                <a:latin typeface="Calibri" pitchFamily="34" charset="0"/>
              </a:rPr>
              <a:t>   Señor Jesús.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1 CuadroTexto"/>
          <p:cNvSpPr txBox="1">
            <a:spLocks noChangeArrowheads="1"/>
          </p:cNvSpPr>
          <p:nvPr/>
        </p:nvSpPr>
        <p:spPr bwMode="auto">
          <a:xfrm>
            <a:off x="251520" y="726951"/>
            <a:ext cx="8640960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3200" b="1" dirty="0">
                <a:latin typeface="+mj-lt"/>
                <a:cs typeface="Arial" pitchFamily="34" charset="0"/>
              </a:rPr>
              <a:t>A ÉL LA GLORIA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endParaRPr lang="es-ES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Porque de él y por él,</a:t>
            </a: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y para él son todas las cosas;</a:t>
            </a: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a él la gloria, a él la gloria,</a:t>
            </a: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a él la gloria, por siempre, amén.</a:t>
            </a:r>
          </a:p>
          <a:p>
            <a:pPr algn="ctr">
              <a:defRPr/>
            </a:pPr>
            <a:endParaRPr lang="es-ES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Cuán profundas riquezas,</a:t>
            </a: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el saber y conocer de Dios,</a:t>
            </a: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cuán insondables</a:t>
            </a: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son sus juicios y sus caminos.</a:t>
            </a:r>
            <a:endParaRPr lang="es-CL" sz="3200" dirty="0">
              <a:latin typeface="+mj-lt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C19FED-0770-5CB0-51D3-9AFCFC2D03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1 CuadroTexto">
            <a:extLst>
              <a:ext uri="{FF2B5EF4-FFF2-40B4-BE49-F238E27FC236}">
                <a16:creationId xmlns:a16="http://schemas.microsoft.com/office/drawing/2014/main" id="{7CC99AC1-B193-17A4-5CB7-97D773C79D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528" y="812502"/>
            <a:ext cx="8424936" cy="550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3200" b="1" dirty="0">
                <a:latin typeface="+mj-lt"/>
                <a:cs typeface="Arial" pitchFamily="34" charset="0"/>
              </a:rPr>
              <a:t>A ÉL SEA LA GLORIA EN LA IGLESIA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endParaRPr lang="es-ES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Y a Aquel, mi Señor, que es poderoso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para hacer todas las cosas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mucho más abundantemente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de lo que pida o entienda,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según el poder que actúa en mí,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a él sea la gloria en la iglesia,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a él sea la gloria en Cristo Jesús,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a él sea la gloria por los siglos de los siglos.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Amén, amén.</a:t>
            </a:r>
            <a:endParaRPr lang="es-CL" dirty="0">
              <a:latin typeface="+mj-lt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22362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1 CuadroTexto"/>
          <p:cNvSpPr txBox="1">
            <a:spLocks noChangeArrowheads="1"/>
          </p:cNvSpPr>
          <p:nvPr/>
        </p:nvSpPr>
        <p:spPr bwMode="auto">
          <a:xfrm>
            <a:off x="323528" y="788764"/>
            <a:ext cx="8496944" cy="501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3200" b="1" dirty="0">
                <a:latin typeface="+mj-lt"/>
                <a:cs typeface="Arial" pitchFamily="34" charset="0"/>
              </a:rPr>
              <a:t>AHORA, EN TU PRESENCIA, SEÑOR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endParaRPr lang="es-ES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Ahora, en tu presencia, Señor,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contemplo, alabo, exalto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tu magnífica gloria,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tu grandeza infinita;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y en las alturas el coro de ángeles,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tu ciencia insondable;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tu creación toda es admirable,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mi bendito Dios.</a:t>
            </a:r>
            <a:endParaRPr lang="es-CL" dirty="0">
              <a:latin typeface="+mj-lt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1 CuadroTexto"/>
          <p:cNvSpPr txBox="1">
            <a:spLocks noChangeArrowheads="1"/>
          </p:cNvSpPr>
          <p:nvPr/>
        </p:nvSpPr>
        <p:spPr bwMode="auto">
          <a:xfrm>
            <a:off x="250825" y="583083"/>
            <a:ext cx="8642350" cy="551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3200" b="1" dirty="0">
                <a:latin typeface="+mj-lt"/>
                <a:cs typeface="Arial" pitchFamily="34" charset="0"/>
              </a:rPr>
              <a:t>ALABA A JEHOVÁ, JERUSALÉN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(Salmo 147:12-14)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endParaRPr lang="es-ES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Alaba a Jehová, Jerusalén,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alaba a tu Dios, oh Sion.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Fortificó los cerrojos de tus puertas,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bendijo a tus hijos dentro de ti.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Él da en tu territorio la paz,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te hará saciar con lo mejor del trigo.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Alábenle sus santos, los hijos de Israel;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alaba a Jehová, Jerusalén.</a:t>
            </a:r>
            <a:endParaRPr lang="es-CL" dirty="0">
              <a:latin typeface="+mj-lt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1 CuadroTexto"/>
          <p:cNvSpPr txBox="1">
            <a:spLocks noChangeArrowheads="1"/>
          </p:cNvSpPr>
          <p:nvPr/>
        </p:nvSpPr>
        <p:spPr bwMode="auto">
          <a:xfrm>
            <a:off x="107950" y="1148680"/>
            <a:ext cx="8712200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3200" b="1" dirty="0">
                <a:latin typeface="+mj-lt"/>
                <a:cs typeface="Arial" pitchFamily="34" charset="0"/>
              </a:rPr>
              <a:t>ALABAD AL SEÑOR, ALABAD A JESÚS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endParaRPr lang="es-ES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Alabad al Señor, alabad a Jesús;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Alabad al Señor, alabad a Jesús;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glorificad su santo nombre,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enaltecedlo a él.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Porque digno es Jesús,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porque digno es Jesús,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el Santo Hijo de Dios.</a:t>
            </a:r>
            <a:endParaRPr lang="es-CL" dirty="0">
              <a:latin typeface="+mj-lt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1 CuadroTexto"/>
          <p:cNvSpPr txBox="1">
            <a:spLocks noChangeArrowheads="1"/>
          </p:cNvSpPr>
          <p:nvPr/>
        </p:nvSpPr>
        <p:spPr bwMode="auto">
          <a:xfrm>
            <a:off x="250825" y="620688"/>
            <a:ext cx="8569325" cy="6155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3200" b="1" dirty="0">
                <a:latin typeface="+mj-lt"/>
                <a:cs typeface="Arial" pitchFamily="34" charset="0"/>
              </a:rPr>
              <a:t>ALABAD AL SEÑOR, INVOCAD SU NOMBRE</a:t>
            </a:r>
          </a:p>
          <a:p>
            <a:pPr algn="ctr">
              <a:defRPr/>
            </a:pPr>
            <a:r>
              <a:rPr lang="es-ES" sz="2400" dirty="0">
                <a:latin typeface="+mj-lt"/>
                <a:cs typeface="Arial" pitchFamily="34" charset="0"/>
              </a:rPr>
              <a:t>(Salmo 105)</a:t>
            </a:r>
            <a:endParaRPr lang="es-CL" sz="24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endParaRPr lang="es-ES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Alabad al Señor, invocad su nombre;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dad a conocer sus obras en los pueblos.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Cantad a él, cantadle salmos;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hablad de todas sus maravillas.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Gloriaos en su santo nombre.</a:t>
            </a:r>
          </a:p>
          <a:p>
            <a:pPr algn="ctr">
              <a:defRPr/>
            </a:pPr>
            <a:endParaRPr lang="es-CL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Y alégrese el corazón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de los que buscan al Señor.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Alabadle, alabadle, alabadle.</a:t>
            </a: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…</a:t>
            </a:r>
            <a:endParaRPr lang="es-CL" sz="3200" dirty="0">
              <a:latin typeface="+mj-lt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CuadroTexto"/>
          <p:cNvSpPr txBox="1">
            <a:spLocks noChangeArrowheads="1"/>
          </p:cNvSpPr>
          <p:nvPr/>
        </p:nvSpPr>
        <p:spPr bwMode="auto">
          <a:xfrm>
            <a:off x="250825" y="678170"/>
            <a:ext cx="8497888" cy="52937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Buscad al Señor y su poder,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buscad siempre su rostro;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acordaos de las maravillas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que él ha hecho, de sus prodigios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y de los juicios de su boca,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vosotros, descendencia de Abraham, 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hijos de Jacob, sus escogidos.</a:t>
            </a:r>
          </a:p>
          <a:p>
            <a:pPr algn="ctr">
              <a:defRPr/>
            </a:pPr>
            <a:endParaRPr lang="es-CL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Y alégrese el corazón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de los que buscan al Señor.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Alabadle, alabadle, alabadle.</a:t>
            </a:r>
            <a:endParaRPr lang="es-CL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1 CuadroTexto"/>
          <p:cNvSpPr txBox="1">
            <a:spLocks noChangeArrowheads="1"/>
          </p:cNvSpPr>
          <p:nvPr/>
        </p:nvSpPr>
        <p:spPr bwMode="auto">
          <a:xfrm>
            <a:off x="323529" y="972914"/>
            <a:ext cx="8496622" cy="483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s-ES" altLang="es-CL" sz="3200" b="1" dirty="0">
                <a:latin typeface="Calibri" pitchFamily="34" charset="0"/>
              </a:rPr>
              <a:t>ALABAD AL SEÑOR, NACIONES TODAS</a:t>
            </a:r>
            <a:endParaRPr lang="es-CL" altLang="es-CL" sz="3200" dirty="0">
              <a:latin typeface="Calibri" pitchFamily="34" charset="0"/>
            </a:endParaRPr>
          </a:p>
          <a:p>
            <a:pPr algn="ctr"/>
            <a:r>
              <a:rPr lang="es-ES" altLang="es-CL" sz="3200" dirty="0">
                <a:latin typeface="Calibri" pitchFamily="34" charset="0"/>
              </a:rPr>
              <a:t>Alabad al Señor,</a:t>
            </a:r>
          </a:p>
          <a:p>
            <a:pPr algn="ctr"/>
            <a:r>
              <a:rPr lang="es-ES" altLang="es-CL" sz="3200" dirty="0">
                <a:latin typeface="Calibri" pitchFamily="34" charset="0"/>
              </a:rPr>
              <a:t>naciones todas, pueblos todos, alabadle;</a:t>
            </a:r>
            <a:endParaRPr lang="es-CL" altLang="es-CL" sz="3200" dirty="0">
              <a:latin typeface="Calibri" pitchFamily="34" charset="0"/>
            </a:endParaRPr>
          </a:p>
          <a:p>
            <a:pPr algn="ctr"/>
            <a:r>
              <a:rPr lang="es-ES" altLang="es-CL" sz="3200" dirty="0">
                <a:latin typeface="Calibri" pitchFamily="34" charset="0"/>
              </a:rPr>
              <a:t>porque ha engrandecido</a:t>
            </a:r>
            <a:endParaRPr lang="es-CL" altLang="es-CL" sz="3200" dirty="0">
              <a:latin typeface="Calibri" pitchFamily="34" charset="0"/>
            </a:endParaRPr>
          </a:p>
          <a:p>
            <a:pPr algn="ctr">
              <a:spcAft>
                <a:spcPts val="1200"/>
              </a:spcAft>
            </a:pPr>
            <a:r>
              <a:rPr lang="es-ES" altLang="es-CL" sz="3200" dirty="0">
                <a:latin typeface="Calibri" pitchFamily="34" charset="0"/>
              </a:rPr>
              <a:t>sobre nosotros su misericordia.</a:t>
            </a:r>
            <a:endParaRPr lang="es-CL" altLang="es-CL" sz="3200" dirty="0">
              <a:latin typeface="Calibri" pitchFamily="34" charset="0"/>
            </a:endParaRPr>
          </a:p>
          <a:p>
            <a:pPr algn="ctr"/>
            <a:r>
              <a:rPr lang="es-ES" altLang="es-CL" sz="3200" dirty="0">
                <a:latin typeface="Calibri" pitchFamily="34" charset="0"/>
              </a:rPr>
              <a:t>Y la verdad del Señor</a:t>
            </a:r>
          </a:p>
          <a:p>
            <a:pPr algn="ctr"/>
            <a:r>
              <a:rPr lang="es-ES" altLang="es-CL" sz="3200" dirty="0">
                <a:latin typeface="Calibri" pitchFamily="34" charset="0"/>
              </a:rPr>
              <a:t>es para siempre, aleluya, amén;</a:t>
            </a:r>
          </a:p>
          <a:p>
            <a:pPr algn="ctr"/>
            <a:r>
              <a:rPr lang="es-ES" altLang="es-CL" sz="3200" dirty="0">
                <a:latin typeface="Calibri" pitchFamily="34" charset="0"/>
              </a:rPr>
              <a:t>Y la verdad del Señor</a:t>
            </a:r>
          </a:p>
          <a:p>
            <a:pPr algn="ctr"/>
            <a:r>
              <a:rPr lang="es-ES" altLang="es-CL" sz="3200" dirty="0">
                <a:latin typeface="Calibri" pitchFamily="34" charset="0"/>
              </a:rPr>
              <a:t>es para siempre, aleluya, amén.</a:t>
            </a:r>
            <a:endParaRPr lang="es-CL" altLang="es-CL" sz="3200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1 CuadroTexto"/>
          <p:cNvSpPr txBox="1">
            <a:spLocks noChangeArrowheads="1"/>
          </p:cNvSpPr>
          <p:nvPr/>
        </p:nvSpPr>
        <p:spPr bwMode="auto">
          <a:xfrm>
            <a:off x="250825" y="534154"/>
            <a:ext cx="8424863" cy="6063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3200" b="1" dirty="0">
                <a:latin typeface="+mj-lt"/>
                <a:cs typeface="Arial" pitchFamily="34" charset="0"/>
              </a:rPr>
              <a:t>ALABAD AL SEÑOR, PORQUE ÉL ES BUENO 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endParaRPr lang="es-ES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Alabad al Señor porque él es bueno,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porque para siempre es su misericordia;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dad a conocer sus maravillas,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porque ha redimido a su pueblo.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Alabad al Señor porque él es bueno,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exaltad para siempre su nombre;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alabad al Señor porque él es bueno,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porque para siempre es su misericordia.</a:t>
            </a:r>
          </a:p>
          <a:p>
            <a:pPr algn="ctr">
              <a:defRPr/>
            </a:pPr>
            <a:endParaRPr lang="es-CL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Alabad al Señor, alabad al Señor,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alabad, alabad al Señor.</a:t>
            </a:r>
            <a:endParaRPr lang="es-CL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1 CuadroTexto"/>
          <p:cNvSpPr txBox="1">
            <a:spLocks noChangeArrowheads="1"/>
          </p:cNvSpPr>
          <p:nvPr/>
        </p:nvSpPr>
        <p:spPr bwMode="auto">
          <a:xfrm>
            <a:off x="107950" y="860772"/>
            <a:ext cx="8856663" cy="501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3200" b="1" dirty="0">
                <a:latin typeface="+mj-lt"/>
                <a:cs typeface="Arial" pitchFamily="34" charset="0"/>
              </a:rPr>
              <a:t>ALABAD AL SEÑOR, PORQUE ÉL ES BUENO</a:t>
            </a: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(Salmo 107:1-3)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endParaRPr lang="es-ES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Alabad al Señor, porque él es bueno,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porque para siempre es su misericordia.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Díganlo los redimidos del Señor,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los que ha redimido del poder del enemigo,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los que ha congregado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de las tierras del oriente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y del occidente, y del norte y del sur.</a:t>
            </a:r>
            <a:endParaRPr lang="es-CL" dirty="0">
              <a:latin typeface="+mj-lt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CuadroTexto"/>
          <p:cNvSpPr txBox="1">
            <a:spLocks noChangeArrowheads="1"/>
          </p:cNvSpPr>
          <p:nvPr/>
        </p:nvSpPr>
        <p:spPr bwMode="auto">
          <a:xfrm>
            <a:off x="539750" y="932780"/>
            <a:ext cx="8353425" cy="501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3200" b="1" dirty="0">
                <a:latin typeface="+mj-lt"/>
                <a:cs typeface="Arial" pitchFamily="34" charset="0"/>
              </a:rPr>
              <a:t>ALABAD A NUESTRO DIOS, NACIONES TODAS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(Salmo 117)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endParaRPr lang="es-ES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Alabad a nuestro Dios, naciones todas;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pueblos todos, alabad a nuestro Dios.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endParaRPr lang="es-ES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Porque ha engrandecido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sobre nosotros su misericordia,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y su fidelidad es para siempre.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¡Aleluya!</a:t>
            </a:r>
            <a:endParaRPr lang="es-CL" dirty="0">
              <a:latin typeface="+mj-lt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1 CuadroTexto"/>
          <p:cNvSpPr txBox="1">
            <a:spLocks noChangeArrowheads="1"/>
          </p:cNvSpPr>
          <p:nvPr/>
        </p:nvSpPr>
        <p:spPr bwMode="auto">
          <a:xfrm>
            <a:off x="179388" y="1473051"/>
            <a:ext cx="8785225" cy="354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3200" b="1" dirty="0">
                <a:latin typeface="+mj-lt"/>
                <a:cs typeface="Arial" pitchFamily="34" charset="0"/>
              </a:rPr>
              <a:t>ALABAD A YAHVÉ</a:t>
            </a:r>
            <a:endParaRPr lang="es-CL" sz="3200" b="1" i="1" dirty="0">
              <a:latin typeface="+mj-lt"/>
              <a:cs typeface="Arial" pitchFamily="34" charset="0"/>
            </a:endParaRPr>
          </a:p>
          <a:p>
            <a:pPr algn="ctr">
              <a:defRPr/>
            </a:pPr>
            <a:endParaRPr lang="es-ES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Alabad a Yahvé, alabad a Yahvé,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alabad, alabad a Yahvé.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Grande es el Señor nuestro...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Y de mucho poder, y de mucho poder,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y de mucho y gran poder.</a:t>
            </a:r>
            <a:endParaRPr lang="es-CL" dirty="0">
              <a:latin typeface="+mj-lt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1 Rectángulo"/>
          <p:cNvSpPr>
            <a:spLocks noChangeArrowheads="1"/>
          </p:cNvSpPr>
          <p:nvPr/>
        </p:nvSpPr>
        <p:spPr bwMode="auto">
          <a:xfrm>
            <a:off x="0" y="1136873"/>
            <a:ext cx="9144000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CL" altLang="es-CL" sz="3200" b="1">
                <a:latin typeface="Calibri" pitchFamily="34" charset="0"/>
              </a:rPr>
              <a:t>ALABAD, EXALTAD 	</a:t>
            </a:r>
          </a:p>
          <a:p>
            <a:pPr algn="ctr"/>
            <a:r>
              <a:rPr lang="it-IT" altLang="es-CL" sz="3200">
                <a:latin typeface="Calibri" pitchFamily="34" charset="0"/>
              </a:rPr>
              <a:t>	</a:t>
            </a:r>
          </a:p>
          <a:p>
            <a:pPr algn="ctr"/>
            <a:r>
              <a:rPr lang="es-CL" altLang="es-CL" sz="3200">
                <a:latin typeface="Calibri" pitchFamily="34" charset="0"/>
              </a:rPr>
              <a:t>Alabad, exaltad a Jesucristo el Señor,</a:t>
            </a:r>
          </a:p>
          <a:p>
            <a:pPr algn="ctr"/>
            <a:r>
              <a:rPr lang="es-CL" altLang="es-CL" sz="3200">
                <a:latin typeface="Calibri" pitchFamily="34" charset="0"/>
              </a:rPr>
              <a:t>a los pueblos anunciad</a:t>
            </a:r>
          </a:p>
          <a:p>
            <a:pPr algn="ctr"/>
            <a:r>
              <a:rPr lang="es-CL" altLang="es-CL" sz="3200">
                <a:latin typeface="Calibri" pitchFamily="34" charset="0"/>
              </a:rPr>
              <a:t>      que solo en él hay salvación.	</a:t>
            </a:r>
          </a:p>
          <a:p>
            <a:pPr algn="ctr"/>
            <a:endParaRPr lang="sv-SE" altLang="es-CL" sz="3200">
              <a:latin typeface="Calibri" pitchFamily="34" charset="0"/>
            </a:endParaRPr>
          </a:p>
          <a:p>
            <a:pPr algn="ctr"/>
            <a:r>
              <a:rPr lang="sv-SE" altLang="es-CL" sz="3200">
                <a:latin typeface="Calibri" pitchFamily="34" charset="0"/>
              </a:rPr>
              <a:t>Hosanna, hosanna, Hijo de David,</a:t>
            </a:r>
          </a:p>
          <a:p>
            <a:pPr algn="ctr"/>
            <a:r>
              <a:rPr lang="es-CL" altLang="es-CL" sz="3200">
                <a:latin typeface="Calibri" pitchFamily="34" charset="0"/>
              </a:rPr>
              <a:t>bendito el que viene</a:t>
            </a:r>
          </a:p>
          <a:p>
            <a:pPr algn="ctr"/>
            <a:r>
              <a:rPr lang="es-CL" altLang="es-CL" sz="3200">
                <a:latin typeface="Calibri" pitchFamily="34" charset="0"/>
              </a:rPr>
              <a:t>en el nombre del Señor.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1 CuadroTexto"/>
          <p:cNvSpPr txBox="1">
            <a:spLocks noChangeArrowheads="1"/>
          </p:cNvSpPr>
          <p:nvPr/>
        </p:nvSpPr>
        <p:spPr bwMode="auto">
          <a:xfrm>
            <a:off x="539552" y="1473746"/>
            <a:ext cx="8064895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3200" b="1" dirty="0">
                <a:latin typeface="+mj-lt"/>
                <a:cs typeface="Arial" pitchFamily="34" charset="0"/>
              </a:rPr>
              <a:t>ALABADLE... BENDECIDLE...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endParaRPr lang="es-ES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¡Alabadle... bendecidle... exaltadle...!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Aclamad su santo nombre,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desde ahora y para siempre.</a:t>
            </a:r>
          </a:p>
          <a:p>
            <a:pPr algn="ctr">
              <a:defRPr/>
            </a:pPr>
            <a:endParaRPr lang="es-CL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¡Jesús! ¡Jesús! ¡Jesús es el Señor!</a:t>
            </a:r>
            <a:endParaRPr lang="es-CL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1 CuadroTexto"/>
          <p:cNvSpPr txBox="1">
            <a:spLocks noChangeArrowheads="1"/>
          </p:cNvSpPr>
          <p:nvPr/>
        </p:nvSpPr>
        <p:spPr bwMode="auto">
          <a:xfrm>
            <a:off x="250825" y="692150"/>
            <a:ext cx="8642350" cy="550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3200" b="1" dirty="0">
                <a:latin typeface="+mj-lt"/>
                <a:cs typeface="Arial" pitchFamily="34" charset="0"/>
              </a:rPr>
              <a:t>ALABAD, SIERVOS, AL SEÑOR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endParaRPr lang="es-ES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Alabad, siervos, al Señor,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alabad el nombre del Señor,</a:t>
            </a: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nuestro Dios, nuestro Dios, nuestro Dios.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endParaRPr lang="es-ES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Excelso sobre todas las naciones es el Señor,</a:t>
            </a: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sobre los cielos su gloria.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endParaRPr lang="es-ES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¿Quién como el Señor nuestro Dios, nuestro Dios?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Excelso sobre todas las naciones…</a:t>
            </a:r>
            <a:endParaRPr lang="es-CL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1 CuadroTexto"/>
          <p:cNvSpPr txBox="1">
            <a:spLocks noChangeArrowheads="1"/>
          </p:cNvSpPr>
          <p:nvPr/>
        </p:nvSpPr>
        <p:spPr bwMode="auto">
          <a:xfrm>
            <a:off x="250825" y="800695"/>
            <a:ext cx="8642350" cy="550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s-ES" altLang="es-CL" sz="3200" b="1" dirty="0">
                <a:latin typeface="+mn-lt"/>
              </a:rPr>
              <a:t>ALABARÉ TU NOMBRE POR SIEMPRE</a:t>
            </a:r>
          </a:p>
          <a:p>
            <a:pPr algn="ctr">
              <a:defRPr/>
            </a:pPr>
            <a:endParaRPr lang="es-CL" altLang="es-CL" sz="3200" dirty="0">
              <a:latin typeface="+mn-lt"/>
            </a:endParaRPr>
          </a:p>
          <a:p>
            <a:pPr algn="ctr">
              <a:defRPr/>
            </a:pPr>
            <a:r>
              <a:rPr lang="es-ES" altLang="es-CL" sz="3200" dirty="0">
                <a:latin typeface="+mn-lt"/>
              </a:rPr>
              <a:t>Alabaré tu nombre por siempre, por siempre;</a:t>
            </a:r>
          </a:p>
          <a:p>
            <a:pPr algn="ctr">
              <a:defRPr/>
            </a:pPr>
            <a:r>
              <a:rPr lang="es-ES" altLang="es-CL" sz="3200" dirty="0">
                <a:latin typeface="+mn-lt"/>
              </a:rPr>
              <a:t>alabaré tu nombre por siempre, por siempre.</a:t>
            </a:r>
            <a:endParaRPr lang="es-CL" altLang="es-CL" sz="3200" dirty="0">
              <a:latin typeface="+mn-lt"/>
            </a:endParaRPr>
          </a:p>
          <a:p>
            <a:pPr algn="ctr">
              <a:defRPr/>
            </a:pPr>
            <a:endParaRPr lang="es-ES" altLang="es-CL" sz="3200" dirty="0">
              <a:latin typeface="+mn-lt"/>
            </a:endParaRPr>
          </a:p>
          <a:p>
            <a:pPr algn="ctr">
              <a:defRPr/>
            </a:pPr>
            <a:r>
              <a:rPr lang="es-ES" altLang="es-CL" sz="3200" dirty="0">
                <a:latin typeface="+mn-lt"/>
              </a:rPr>
              <a:t>Gloria y magnificencia sean a tu nombre;</a:t>
            </a:r>
          </a:p>
          <a:p>
            <a:pPr algn="ctr">
              <a:defRPr/>
            </a:pPr>
            <a:r>
              <a:rPr lang="es-ES" altLang="es-CL" sz="3200" dirty="0">
                <a:latin typeface="+mn-lt"/>
              </a:rPr>
              <a:t>gloria y magnificencia sean a tu nombre.</a:t>
            </a:r>
            <a:endParaRPr lang="es-CL" altLang="es-CL" sz="3200" dirty="0">
              <a:latin typeface="+mn-lt"/>
            </a:endParaRPr>
          </a:p>
          <a:p>
            <a:pPr algn="ctr">
              <a:defRPr/>
            </a:pPr>
            <a:endParaRPr lang="es-ES" altLang="es-CL" sz="3200" dirty="0">
              <a:latin typeface="+mn-lt"/>
            </a:endParaRPr>
          </a:p>
          <a:p>
            <a:pPr algn="ctr">
              <a:defRPr/>
            </a:pPr>
            <a:r>
              <a:rPr lang="es-ES" altLang="es-CL" sz="3200" dirty="0">
                <a:latin typeface="+mn-lt"/>
              </a:rPr>
              <a:t>Aleluya, aleluya,</a:t>
            </a:r>
          </a:p>
          <a:p>
            <a:pPr algn="ctr">
              <a:defRPr/>
            </a:pPr>
            <a:r>
              <a:rPr lang="es-ES" altLang="es-CL" sz="3200" dirty="0">
                <a:latin typeface="+mn-lt"/>
              </a:rPr>
              <a:t>digno es nuestro Dios.</a:t>
            </a:r>
            <a:endParaRPr lang="es-CL" altLang="es-CL" sz="3200" dirty="0">
              <a:latin typeface="+mn-lt"/>
            </a:endParaRPr>
          </a:p>
          <a:p>
            <a:pPr>
              <a:defRPr/>
            </a:pPr>
            <a:r>
              <a:rPr lang="es-ES" altLang="es-CL" sz="3200" b="1" dirty="0">
                <a:latin typeface="+mn-lt"/>
              </a:rPr>
              <a:t> </a:t>
            </a:r>
            <a:endParaRPr lang="es-CL" altLang="es-CL" sz="3200" dirty="0">
              <a:latin typeface="+mn-lt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1 CuadroTexto"/>
          <p:cNvSpPr txBox="1">
            <a:spLocks noChangeArrowheads="1"/>
          </p:cNvSpPr>
          <p:nvPr/>
        </p:nvSpPr>
        <p:spPr bwMode="auto">
          <a:xfrm>
            <a:off x="250825" y="1402630"/>
            <a:ext cx="8424863" cy="3538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3200" b="1" dirty="0">
                <a:latin typeface="+mj-lt"/>
                <a:cs typeface="Arial" pitchFamily="34" charset="0"/>
              </a:rPr>
              <a:t>ALABEMOS AL SEÑOR EN UNIDAD</a:t>
            </a:r>
            <a:endParaRPr lang="es-CL" sz="3200" b="1" dirty="0">
              <a:latin typeface="+mj-lt"/>
              <a:cs typeface="Arial" pitchFamily="34" charset="0"/>
            </a:endParaRPr>
          </a:p>
          <a:p>
            <a:pPr algn="ctr">
              <a:defRPr/>
            </a:pPr>
            <a:endParaRPr lang="es-ES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Alabemos al Señor en unidad,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todo pueblo y nación alabadle;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sus mercedes perdurarán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y por siempre su fidelidad.</a:t>
            </a:r>
          </a:p>
          <a:p>
            <a:pPr algn="ctr">
              <a:defRPr/>
            </a:pPr>
            <a:r>
              <a:rPr lang="es-ES" sz="3200" dirty="0" err="1">
                <a:latin typeface="+mj-lt"/>
                <a:cs typeface="Arial" pitchFamily="34" charset="0"/>
              </a:rPr>
              <a:t>Alelu</a:t>
            </a:r>
            <a:r>
              <a:rPr lang="es-ES" sz="3200" dirty="0">
                <a:latin typeface="+mj-lt"/>
                <a:cs typeface="Arial" pitchFamily="34" charset="0"/>
              </a:rPr>
              <a:t>, aleluya, </a:t>
            </a:r>
            <a:r>
              <a:rPr lang="es-ES" sz="3200" dirty="0" err="1">
                <a:latin typeface="+mj-lt"/>
                <a:cs typeface="Arial" pitchFamily="34" charset="0"/>
              </a:rPr>
              <a:t>alelu</a:t>
            </a:r>
            <a:r>
              <a:rPr lang="es-ES" sz="3200" dirty="0">
                <a:latin typeface="+mj-lt"/>
                <a:cs typeface="Arial" pitchFamily="34" charset="0"/>
              </a:rPr>
              <a:t>, aleluya…</a:t>
            </a:r>
            <a:endParaRPr lang="es-CL" dirty="0">
              <a:latin typeface="+mj-lt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Rectángulo"/>
          <p:cNvSpPr>
            <a:spLocks noChangeArrowheads="1"/>
          </p:cNvSpPr>
          <p:nvPr/>
        </p:nvSpPr>
        <p:spPr bwMode="auto">
          <a:xfrm>
            <a:off x="0" y="476672"/>
            <a:ext cx="9144000" cy="5816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s-CL" altLang="es-CL" sz="3200" b="1" dirty="0">
                <a:latin typeface="Calibri" pitchFamily="34" charset="0"/>
              </a:rPr>
              <a:t>A LA CASA DE MISERICORDIA	</a:t>
            </a:r>
          </a:p>
          <a:p>
            <a:pPr algn="ctr"/>
            <a:r>
              <a:rPr lang="es-CL" altLang="es-CL" sz="3200" dirty="0">
                <a:latin typeface="Calibri" pitchFamily="34" charset="0"/>
              </a:rPr>
              <a:t>A la casa de misericordia vengo hoy,</a:t>
            </a:r>
          </a:p>
          <a:p>
            <a:pPr algn="ctr"/>
            <a:r>
              <a:rPr lang="es-CL" altLang="es-CL" sz="3200" dirty="0">
                <a:latin typeface="Calibri" pitchFamily="34" charset="0"/>
              </a:rPr>
              <a:t>a cantar las alabanzas a mi Dios;</a:t>
            </a:r>
          </a:p>
          <a:p>
            <a:pPr algn="ctr"/>
            <a:r>
              <a:rPr lang="es-CL" altLang="es-CL" sz="3200" dirty="0">
                <a:latin typeface="Calibri" pitchFamily="34" charset="0"/>
              </a:rPr>
              <a:t>un milagro espero ver en este día:</a:t>
            </a:r>
          </a:p>
          <a:p>
            <a:pPr algn="ctr"/>
            <a:r>
              <a:rPr lang="es-CL" altLang="es-CL" sz="3200" dirty="0">
                <a:latin typeface="Calibri" pitchFamily="34" charset="0"/>
              </a:rPr>
              <a:t>ver la gloria de mi Dios resplandecer.	</a:t>
            </a:r>
          </a:p>
          <a:p>
            <a:pPr algn="ctr"/>
            <a:r>
              <a:rPr lang="es-CL" altLang="es-CL" sz="3200" dirty="0">
                <a:latin typeface="Calibri" pitchFamily="34" charset="0"/>
              </a:rPr>
              <a:t>Oh hermanos, cantemos a una voz:	</a:t>
            </a:r>
          </a:p>
          <a:p>
            <a:pPr algn="ctr">
              <a:spcAft>
                <a:spcPts val="1200"/>
              </a:spcAft>
            </a:pPr>
            <a:r>
              <a:rPr lang="es-CL" altLang="es-CL" sz="3200" dirty="0">
                <a:latin typeface="Calibri" pitchFamily="34" charset="0"/>
              </a:rPr>
              <a:t>Jesucristo vive, reina y viene ya.</a:t>
            </a:r>
          </a:p>
          <a:p>
            <a:pPr algn="ctr"/>
            <a:r>
              <a:rPr lang="es-CL" altLang="es-CL" sz="3200" dirty="0">
                <a:latin typeface="Calibri" pitchFamily="34" charset="0"/>
              </a:rPr>
              <a:t>Mientras viene recordemos sus heridas, </a:t>
            </a:r>
          </a:p>
          <a:p>
            <a:pPr algn="ctr"/>
            <a:r>
              <a:rPr lang="es-CL" altLang="es-CL" sz="3200" dirty="0">
                <a:latin typeface="Calibri" pitchFamily="34" charset="0"/>
              </a:rPr>
              <a:t>que el pan y el vino muestran a la fe.</a:t>
            </a:r>
          </a:p>
          <a:p>
            <a:pPr algn="ctr"/>
            <a:r>
              <a:rPr lang="es-CL" altLang="es-CL" sz="3200" dirty="0">
                <a:latin typeface="Calibri" pitchFamily="34" charset="0"/>
              </a:rPr>
              <a:t>Prosigamos firmes y adelante,</a:t>
            </a:r>
          </a:p>
          <a:p>
            <a:pPr algn="ctr"/>
            <a:r>
              <a:rPr lang="es-CL" altLang="es-CL" sz="3200" dirty="0">
                <a:latin typeface="Calibri" pitchFamily="34" charset="0"/>
              </a:rPr>
              <a:t>que el enemigo ya vencido está.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1 CuadroTexto"/>
          <p:cNvSpPr txBox="1">
            <a:spLocks noChangeArrowheads="1"/>
          </p:cNvSpPr>
          <p:nvPr/>
        </p:nvSpPr>
        <p:spPr bwMode="auto">
          <a:xfrm>
            <a:off x="395288" y="798959"/>
            <a:ext cx="8497887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3200" b="1" dirty="0">
                <a:latin typeface="+mj-lt"/>
                <a:cs typeface="Arial" pitchFamily="34" charset="0"/>
              </a:rPr>
              <a:t>A LA MESA DEL SEÑOR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endParaRPr lang="es-ES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A la mesa del Señor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la iglesia viene hoy,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a participar de él,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de la copa y del pan...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endParaRPr lang="es-ES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Una sola es la copa,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uno solo es el pan,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y nosotros siendo muchos,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somos un cuerpo no más.</a:t>
            </a:r>
            <a:endParaRPr lang="es-CL" sz="3200" dirty="0">
              <a:latin typeface="+mj-lt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113" name="Rectangle 1"/>
          <p:cNvSpPr>
            <a:spLocks noChangeArrowheads="1"/>
          </p:cNvSpPr>
          <p:nvPr/>
        </p:nvSpPr>
        <p:spPr bwMode="auto">
          <a:xfrm>
            <a:off x="0" y="290959"/>
            <a:ext cx="9144000" cy="6309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indent="180975" algn="ctr" eaLnBrk="0" hangingPunct="0">
              <a:spcAft>
                <a:spcPts val="1200"/>
              </a:spcAft>
              <a:defRPr/>
            </a:pPr>
            <a:r>
              <a:rPr lang="es-CL" sz="3200" b="1" dirty="0">
                <a:solidFill>
                  <a:srgbClr val="000000"/>
                </a:solidFill>
                <a:latin typeface="+mn-lt"/>
                <a:ea typeface="Calibri" pitchFamily="34" charset="0"/>
                <a:cs typeface="Arial" pitchFamily="34" charset="0"/>
              </a:rPr>
              <a:t>AL AMPARO DE LA ROCA</a:t>
            </a:r>
          </a:p>
          <a:p>
            <a:pPr algn="ctr" eaLnBrk="0" hangingPunct="0">
              <a:defRPr/>
            </a:pPr>
            <a:r>
              <a:rPr lang="es-CL" sz="3200" dirty="0">
                <a:latin typeface="+mn-lt"/>
                <a:ea typeface="Calibri" pitchFamily="34" charset="0"/>
                <a:cs typeface="Arial" pitchFamily="34" charset="0"/>
              </a:rPr>
              <a:t>   Aunque ruda la tormenta</a:t>
            </a:r>
          </a:p>
          <a:p>
            <a:pPr algn="ctr" eaLnBrk="0" hangingPunct="0">
              <a:defRPr/>
            </a:pPr>
            <a:r>
              <a:rPr lang="es-CL" sz="3200" dirty="0">
                <a:latin typeface="+mn-lt"/>
                <a:ea typeface="Calibri" pitchFamily="34" charset="0"/>
                <a:cs typeface="Arial" pitchFamily="34" charset="0"/>
              </a:rPr>
              <a:t>se desate en derredor,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CL" sz="3200" dirty="0">
                <a:latin typeface="+mn-lt"/>
                <a:ea typeface="Calibri" pitchFamily="34" charset="0"/>
                <a:cs typeface="Arial" pitchFamily="34" charset="0"/>
              </a:rPr>
              <a:t>al amparo de la Roca salvo estoy;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CL" sz="3200" dirty="0">
                <a:latin typeface="+mn-lt"/>
                <a:ea typeface="Calibri" pitchFamily="34" charset="0"/>
                <a:cs typeface="Arial" pitchFamily="34" charset="0"/>
              </a:rPr>
              <a:t>aunque el cielo esté sombrío,</a:t>
            </a:r>
          </a:p>
          <a:p>
            <a:pPr algn="ctr" eaLnBrk="0" hangingPunct="0">
              <a:defRPr/>
            </a:pPr>
            <a:r>
              <a:rPr lang="es-CL" sz="3200" dirty="0">
                <a:latin typeface="+mn-lt"/>
                <a:ea typeface="Calibri" pitchFamily="34" charset="0"/>
                <a:cs typeface="Arial" pitchFamily="34" charset="0"/>
              </a:rPr>
              <a:t>no me invadirá el temor,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 eaLnBrk="0" hangingPunct="0">
              <a:spcAft>
                <a:spcPts val="1200"/>
              </a:spcAft>
              <a:defRPr/>
            </a:pPr>
            <a:r>
              <a:rPr lang="es-CL" sz="3200" dirty="0">
                <a:latin typeface="+mn-lt"/>
                <a:ea typeface="Calibri" pitchFamily="34" charset="0"/>
                <a:cs typeface="Arial" pitchFamily="34" charset="0"/>
              </a:rPr>
              <a:t>al amparo de la Roca salvo estoy.</a:t>
            </a:r>
            <a:r>
              <a:rPr lang="es-CL" sz="3200" b="1" dirty="0">
                <a:latin typeface="+mn-lt"/>
                <a:ea typeface="Calibri" pitchFamily="34" charset="0"/>
                <a:cs typeface="Arial" pitchFamily="34" charset="0"/>
              </a:rPr>
              <a:t>  </a:t>
            </a:r>
            <a:endParaRPr lang="es-CL" sz="3200" b="1" i="1" dirty="0">
              <a:latin typeface="+mn-lt"/>
              <a:ea typeface="Calibri" pitchFamily="34" charset="0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CL" sz="3200" i="1" dirty="0">
                <a:latin typeface="+mn-lt"/>
                <a:ea typeface="Calibri" pitchFamily="34" charset="0"/>
                <a:cs typeface="Arial" pitchFamily="34" charset="0"/>
              </a:rPr>
              <a:t>Al amparo de la Roca salvo estoy…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CL" sz="3200" i="1" dirty="0">
                <a:latin typeface="+mn-lt"/>
                <a:ea typeface="Calibri" pitchFamily="34" charset="0"/>
                <a:cs typeface="Arial" pitchFamily="34" charset="0"/>
              </a:rPr>
              <a:t>si a mi lado está el Señor,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CL" sz="3200" i="1" dirty="0">
                <a:latin typeface="+mn-lt"/>
                <a:ea typeface="Calibri" pitchFamily="34" charset="0"/>
                <a:cs typeface="Arial" pitchFamily="34" charset="0"/>
              </a:rPr>
              <a:t>no tendré ningún temor,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CL" sz="3200" i="1" dirty="0">
                <a:latin typeface="+mn-lt"/>
                <a:ea typeface="Calibri" pitchFamily="34" charset="0"/>
                <a:cs typeface="Arial" pitchFamily="34" charset="0"/>
              </a:rPr>
              <a:t>al amparo de la Roca salvo estoy.</a:t>
            </a:r>
          </a:p>
          <a:p>
            <a:pPr algn="ctr" eaLnBrk="0" hangingPunct="0">
              <a:defRPr/>
            </a:pPr>
            <a:r>
              <a:rPr lang="es-CL" sz="3200" i="1" dirty="0">
                <a:latin typeface="+mn-lt"/>
                <a:cs typeface="Arial" pitchFamily="34" charset="0"/>
              </a:rPr>
              <a:t>…</a:t>
            </a:r>
            <a:endParaRPr lang="es-CL" sz="3200" dirty="0">
              <a:latin typeface="+mn-lt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113" name="Rectangle 1"/>
          <p:cNvSpPr>
            <a:spLocks noChangeArrowheads="1"/>
          </p:cNvSpPr>
          <p:nvPr/>
        </p:nvSpPr>
        <p:spPr bwMode="auto">
          <a:xfrm>
            <a:off x="395536" y="656104"/>
            <a:ext cx="8352928" cy="550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indent="180975" algn="ctr" eaLnBrk="0" hangingPunct="0">
              <a:defRPr/>
            </a:pPr>
            <a:r>
              <a:rPr lang="es-CL" sz="3200" dirty="0">
                <a:latin typeface="+mn-lt"/>
                <a:ea typeface="Calibri" pitchFamily="34" charset="0"/>
                <a:cs typeface="Arial" pitchFamily="34" charset="0"/>
              </a:rPr>
              <a:t>Aunque ruja el mar furioso</a:t>
            </a:r>
          </a:p>
          <a:p>
            <a:pPr indent="180975" algn="ctr" eaLnBrk="0" hangingPunct="0">
              <a:defRPr/>
            </a:pPr>
            <a:r>
              <a:rPr lang="es-CL" sz="3200" dirty="0">
                <a:latin typeface="+mn-lt"/>
                <a:ea typeface="Calibri" pitchFamily="34" charset="0"/>
                <a:cs typeface="Arial" pitchFamily="34" charset="0"/>
              </a:rPr>
              <a:t>y agitado esté el turbión,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CL" sz="3200" dirty="0">
                <a:latin typeface="+mn-lt"/>
                <a:ea typeface="Calibri" pitchFamily="34" charset="0"/>
                <a:cs typeface="Arial" pitchFamily="34" charset="0"/>
              </a:rPr>
              <a:t>al amparo de la Roca salvo estoy;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CL" sz="3200" dirty="0">
                <a:latin typeface="+mn-lt"/>
                <a:ea typeface="Calibri" pitchFamily="34" charset="0"/>
                <a:cs typeface="Arial" pitchFamily="34" charset="0"/>
              </a:rPr>
              <a:t>en el puerto de reposo y velando en oración,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CL" sz="3200" dirty="0">
                <a:latin typeface="+mn-lt"/>
                <a:ea typeface="Calibri" pitchFamily="34" charset="0"/>
                <a:cs typeface="Arial" pitchFamily="34" charset="0"/>
              </a:rPr>
              <a:t>al amparo de la Roca salvo estoy.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 eaLnBrk="0" hangingPunct="0">
              <a:defRPr/>
            </a:pPr>
            <a:endParaRPr lang="es-CL" sz="3200" dirty="0">
              <a:latin typeface="+mn-lt"/>
              <a:ea typeface="Calibri" pitchFamily="34" charset="0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CL" sz="3200" dirty="0">
                <a:latin typeface="+mn-lt"/>
                <a:ea typeface="Calibri" pitchFamily="34" charset="0"/>
                <a:cs typeface="Arial" pitchFamily="34" charset="0"/>
              </a:rPr>
              <a:t>Con ternura Dios me cuida</a:t>
            </a:r>
          </a:p>
          <a:p>
            <a:pPr algn="ctr" eaLnBrk="0" hangingPunct="0">
              <a:defRPr/>
            </a:pPr>
            <a:r>
              <a:rPr lang="es-CL" sz="3200" dirty="0">
                <a:latin typeface="+mn-lt"/>
                <a:ea typeface="Calibri" pitchFamily="34" charset="0"/>
                <a:cs typeface="Arial" pitchFamily="34" charset="0"/>
              </a:rPr>
              <a:t>del peligro y del dolor,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CL" sz="3200" dirty="0">
                <a:latin typeface="+mn-lt"/>
                <a:ea typeface="Calibri" pitchFamily="34" charset="0"/>
                <a:cs typeface="Arial" pitchFamily="34" charset="0"/>
              </a:rPr>
              <a:t>al amparo de la Roca salvo estoy;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CL" sz="3200" dirty="0">
                <a:latin typeface="+mn-lt"/>
                <a:ea typeface="Calibri" pitchFamily="34" charset="0"/>
                <a:cs typeface="Arial" pitchFamily="34" charset="0"/>
              </a:rPr>
              <a:t>él mis penas dulcifica, soy objeto de su amor,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CL" sz="3200" dirty="0">
                <a:latin typeface="+mn-lt"/>
                <a:ea typeface="Calibri" pitchFamily="34" charset="0"/>
                <a:cs typeface="Arial" pitchFamily="34" charset="0"/>
              </a:rPr>
              <a:t>al amparo de la Roca salvo estoy.</a:t>
            </a:r>
            <a:endParaRPr lang="es-CL" sz="3200" dirty="0">
              <a:latin typeface="+mn-lt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1 Rectángulo"/>
          <p:cNvSpPr>
            <a:spLocks noChangeArrowheads="1"/>
          </p:cNvSpPr>
          <p:nvPr/>
        </p:nvSpPr>
        <p:spPr bwMode="auto">
          <a:xfrm>
            <a:off x="0" y="543446"/>
            <a:ext cx="9144000" cy="5693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CL" altLang="es-CL" sz="3200" b="1" dirty="0">
                <a:latin typeface="Calibri" pitchFamily="34" charset="0"/>
              </a:rPr>
              <a:t>AL AMPARO DE TU AMOR</a:t>
            </a:r>
          </a:p>
          <a:p>
            <a:pPr algn="ctr"/>
            <a:endParaRPr lang="es-CL" altLang="es-CL" sz="3400" dirty="0">
              <a:latin typeface="Calibri" pitchFamily="34" charset="0"/>
            </a:endParaRPr>
          </a:p>
          <a:p>
            <a:pPr algn="ctr"/>
            <a:r>
              <a:rPr lang="es-CL" altLang="es-CL" sz="3200" dirty="0">
                <a:latin typeface="Calibri" pitchFamily="34" charset="0"/>
              </a:rPr>
              <a:t>Al amparo de tu amor, </a:t>
            </a:r>
          </a:p>
          <a:p>
            <a:pPr algn="ctr"/>
            <a:r>
              <a:rPr lang="es-CL" altLang="es-CL" sz="3200" dirty="0">
                <a:latin typeface="Calibri" pitchFamily="34" charset="0"/>
              </a:rPr>
              <a:t>viviré confiadamente.</a:t>
            </a:r>
          </a:p>
          <a:p>
            <a:pPr algn="ctr"/>
            <a:r>
              <a:rPr lang="es-CL" altLang="es-CL" sz="3200" dirty="0">
                <a:latin typeface="Calibri" pitchFamily="34" charset="0"/>
              </a:rPr>
              <a:t>Mi refugio eres tú, Señor, </a:t>
            </a:r>
          </a:p>
          <a:p>
            <a:pPr algn="ctr">
              <a:spcAft>
                <a:spcPts val="1200"/>
              </a:spcAft>
            </a:pPr>
            <a:r>
              <a:rPr lang="es-CL" altLang="es-CL" sz="3200" dirty="0">
                <a:latin typeface="Calibri" pitchFamily="34" charset="0"/>
              </a:rPr>
              <a:t>¿qué podría yo temer?</a:t>
            </a:r>
          </a:p>
          <a:p>
            <a:pPr algn="ctr"/>
            <a:r>
              <a:rPr lang="es-CL" altLang="es-CL" sz="3200" dirty="0">
                <a:latin typeface="Calibri" pitchFamily="34" charset="0"/>
              </a:rPr>
              <a:t>Mi escudo está en ti, </a:t>
            </a:r>
          </a:p>
          <a:p>
            <a:pPr algn="ctr"/>
            <a:r>
              <a:rPr lang="es-CL" altLang="es-CL" sz="3200" dirty="0">
                <a:latin typeface="Calibri" pitchFamily="34" charset="0"/>
              </a:rPr>
              <a:t>me rodea siempre tu favor;</a:t>
            </a:r>
          </a:p>
          <a:p>
            <a:pPr algn="ctr"/>
            <a:r>
              <a:rPr lang="es-CL" altLang="es-CL" sz="3200" dirty="0">
                <a:latin typeface="Calibri" pitchFamily="34" charset="0"/>
              </a:rPr>
              <a:t>tú respondes mi clamor </a:t>
            </a:r>
          </a:p>
          <a:p>
            <a:pPr algn="ctr"/>
            <a:r>
              <a:rPr lang="es-CL" altLang="es-CL" sz="3200" dirty="0">
                <a:latin typeface="Calibri" pitchFamily="34" charset="0"/>
              </a:rPr>
              <a:t>y me alumbra tu verdad </a:t>
            </a:r>
          </a:p>
          <a:p>
            <a:pPr algn="ctr"/>
            <a:r>
              <a:rPr lang="es-CL" altLang="es-CL" sz="3200" dirty="0">
                <a:latin typeface="Calibri" pitchFamily="34" charset="0"/>
              </a:rPr>
              <a:t>al amparo de tu amor.</a:t>
            </a:r>
            <a:endParaRPr lang="es-CL" altLang="es-CL" sz="2400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1 Rectángulo"/>
          <p:cNvSpPr>
            <a:spLocks noChangeArrowheads="1"/>
          </p:cNvSpPr>
          <p:nvPr/>
        </p:nvSpPr>
        <p:spPr bwMode="auto">
          <a:xfrm>
            <a:off x="0" y="860772"/>
            <a:ext cx="9144000" cy="501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s-CL" sz="3200" b="1" dirty="0">
                <a:solidFill>
                  <a:srgbClr val="000000"/>
                </a:solidFill>
                <a:latin typeface="+mj-lt"/>
                <a:cs typeface="Rod" pitchFamily="49" charset="-79"/>
              </a:rPr>
              <a:t>AL BIENAVENTURADO</a:t>
            </a:r>
          </a:p>
          <a:p>
            <a:pPr algn="ctr">
              <a:defRPr/>
            </a:pPr>
            <a:endParaRPr lang="es-CL" sz="3200" b="1" dirty="0">
              <a:solidFill>
                <a:srgbClr val="000000"/>
              </a:solidFill>
              <a:latin typeface="+mj-lt"/>
              <a:cs typeface="Rod" pitchFamily="49" charset="-79"/>
            </a:endParaRPr>
          </a:p>
          <a:p>
            <a:pPr algn="ctr">
              <a:defRPr/>
            </a:pPr>
            <a:r>
              <a:rPr lang="es-CL" sz="3200" dirty="0">
                <a:solidFill>
                  <a:srgbClr val="000000"/>
                </a:solidFill>
                <a:latin typeface="+mj-lt"/>
                <a:cs typeface="Rod" pitchFamily="49" charset="-79"/>
              </a:rPr>
              <a:t>Al bienaventurado y solo soberano, </a:t>
            </a:r>
          </a:p>
          <a:p>
            <a:pPr algn="ctr">
              <a:defRPr/>
            </a:pPr>
            <a:r>
              <a:rPr lang="es-CL" sz="3200" dirty="0">
                <a:solidFill>
                  <a:srgbClr val="000000"/>
                </a:solidFill>
                <a:latin typeface="+mj-lt"/>
                <a:cs typeface="Rod" pitchFamily="49" charset="-79"/>
              </a:rPr>
              <a:t>Rey de reyes, Señor de señores, </a:t>
            </a:r>
          </a:p>
          <a:p>
            <a:pPr algn="ctr">
              <a:defRPr/>
            </a:pPr>
            <a:r>
              <a:rPr lang="es-CL" sz="3200" dirty="0">
                <a:solidFill>
                  <a:srgbClr val="000000"/>
                </a:solidFill>
                <a:latin typeface="+mj-lt"/>
                <a:cs typeface="Rod" pitchFamily="49" charset="-79"/>
              </a:rPr>
              <a:t>al único que tiene inmortalidad,</a:t>
            </a:r>
          </a:p>
          <a:p>
            <a:pPr algn="ctr">
              <a:defRPr/>
            </a:pPr>
            <a:r>
              <a:rPr lang="es-CL" sz="3200" dirty="0">
                <a:solidFill>
                  <a:srgbClr val="000000"/>
                </a:solidFill>
                <a:latin typeface="+mj-lt"/>
                <a:cs typeface="Rod" pitchFamily="49" charset="-79"/>
              </a:rPr>
              <a:t>que habita en luz inaccesible; </a:t>
            </a:r>
          </a:p>
          <a:p>
            <a:pPr algn="ctr">
              <a:defRPr/>
            </a:pPr>
            <a:r>
              <a:rPr lang="es-CL" sz="3200" dirty="0">
                <a:solidFill>
                  <a:srgbClr val="000000"/>
                </a:solidFill>
                <a:latin typeface="+mj-lt"/>
                <a:cs typeface="Rod" pitchFamily="49" charset="-79"/>
              </a:rPr>
              <a:t>a quien ninguno de los hombres </a:t>
            </a:r>
          </a:p>
          <a:p>
            <a:pPr algn="ctr">
              <a:defRPr/>
            </a:pPr>
            <a:r>
              <a:rPr lang="es-CL" sz="3200" dirty="0">
                <a:solidFill>
                  <a:srgbClr val="000000"/>
                </a:solidFill>
                <a:latin typeface="+mj-lt"/>
                <a:cs typeface="Rod" pitchFamily="49" charset="-79"/>
              </a:rPr>
              <a:t>ha visto ni puede ver.	</a:t>
            </a:r>
          </a:p>
          <a:p>
            <a:pPr algn="ctr">
              <a:defRPr/>
            </a:pPr>
            <a:r>
              <a:rPr lang="es-CL" sz="3200" dirty="0">
                <a:solidFill>
                  <a:srgbClr val="000000"/>
                </a:solidFill>
                <a:latin typeface="+mj-lt"/>
                <a:cs typeface="Rod" pitchFamily="49" charset="-79"/>
              </a:rPr>
              <a:t>A él sea la gloria</a:t>
            </a:r>
          </a:p>
          <a:p>
            <a:pPr algn="ctr">
              <a:defRPr/>
            </a:pPr>
            <a:r>
              <a:rPr lang="es-CL" sz="3200" dirty="0">
                <a:solidFill>
                  <a:srgbClr val="000000"/>
                </a:solidFill>
                <a:latin typeface="+mj-lt"/>
                <a:cs typeface="Rod" pitchFamily="49" charset="-79"/>
              </a:rPr>
              <a:t>y el imperio sempiterno, amén.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1 Rectángulo"/>
          <p:cNvSpPr>
            <a:spLocks noChangeArrowheads="1"/>
          </p:cNvSpPr>
          <p:nvPr/>
        </p:nvSpPr>
        <p:spPr bwMode="auto">
          <a:xfrm>
            <a:off x="0" y="686881"/>
            <a:ext cx="9144000" cy="54784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s-CL" altLang="es-CL" sz="3200" b="1" dirty="0">
                <a:latin typeface="Calibri" pitchFamily="34" charset="0"/>
              </a:rPr>
              <a:t>AL CERCANO CIELO DE DIOS</a:t>
            </a:r>
          </a:p>
          <a:p>
            <a:pPr algn="ctr">
              <a:spcAft>
                <a:spcPts val="1200"/>
              </a:spcAft>
            </a:pPr>
            <a:r>
              <a:rPr lang="es-CL" altLang="es-CL" sz="3200" dirty="0">
                <a:latin typeface="Calibri" pitchFamily="34" charset="0"/>
              </a:rPr>
              <a:t>Al cercano cielo de Dios, el velo roto llama a entrar, por la sangre derramada en el Calvario de Emanuel.</a:t>
            </a:r>
          </a:p>
          <a:p>
            <a:pPr algn="ctr"/>
            <a:r>
              <a:rPr lang="es-CL" altLang="es-CL" sz="3200" dirty="0">
                <a:latin typeface="Calibri" pitchFamily="34" charset="0"/>
              </a:rPr>
              <a:t>Gloria al Padre y al Hijo,</a:t>
            </a:r>
          </a:p>
          <a:p>
            <a:pPr algn="ctr"/>
            <a:r>
              <a:rPr lang="es-CL" altLang="es-CL" sz="3200" dirty="0">
                <a:latin typeface="Calibri" pitchFamily="34" charset="0"/>
              </a:rPr>
              <a:t>gloria al santo, santo, santo;</a:t>
            </a:r>
          </a:p>
          <a:p>
            <a:pPr algn="ctr"/>
            <a:r>
              <a:rPr lang="es-CL" altLang="es-CL" sz="3200" dirty="0">
                <a:latin typeface="Calibri" pitchFamily="34" charset="0"/>
              </a:rPr>
              <a:t>cerca, más cerca, oh Señor,</a:t>
            </a:r>
          </a:p>
          <a:p>
            <a:pPr algn="ctr"/>
            <a:r>
              <a:rPr lang="es-CL" altLang="es-CL" sz="3200" dirty="0">
                <a:latin typeface="Calibri" pitchFamily="34" charset="0"/>
              </a:rPr>
              <a:t>de tu presencia quiero morar;</a:t>
            </a:r>
          </a:p>
          <a:p>
            <a:pPr algn="ctr">
              <a:spcAft>
                <a:spcPts val="1200"/>
              </a:spcAft>
            </a:pPr>
            <a:r>
              <a:rPr lang="es-CL" altLang="es-CL" sz="3200" dirty="0">
                <a:latin typeface="Calibri" pitchFamily="34" charset="0"/>
              </a:rPr>
              <a:t>cerca, más cerca, quiero morar.</a:t>
            </a:r>
          </a:p>
          <a:p>
            <a:pPr algn="ctr"/>
            <a:r>
              <a:rPr lang="es-CL" altLang="es-CL" sz="3200" dirty="0">
                <a:latin typeface="Calibri" pitchFamily="34" charset="0"/>
              </a:rPr>
              <a:t>Oh cuerpo herido de Jesús, nos reuniste ante la mesa; en memoria de tu muerte, ministramos alabanza.	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1"/>
          <p:cNvSpPr>
            <a:spLocks noChangeArrowheads="1"/>
          </p:cNvSpPr>
          <p:nvPr/>
        </p:nvSpPr>
        <p:spPr bwMode="auto">
          <a:xfrm>
            <a:off x="251520" y="348907"/>
            <a:ext cx="8568952" cy="60324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es-ES" sz="3200" b="1" dirty="0">
                <a:latin typeface="+mj-lt"/>
                <a:cs typeface="Times New Roman" pitchFamily="18" charset="0"/>
              </a:rPr>
              <a:t>ALÉGRESE ISRAEL EN SU HACEDOR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endParaRPr lang="es-ES" dirty="0">
              <a:latin typeface="+mj-lt"/>
              <a:cs typeface="Times New Roman" pitchFamily="18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Alégrese Israel en su Hacedor,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los hijos de Sion se gocen en su Rey;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alaben su nombre con danzas,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panderos y arpas, a él canten.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i="1" dirty="0">
                <a:latin typeface="+mj-lt"/>
                <a:cs typeface="Times New Roman" pitchFamily="18" charset="0"/>
              </a:rPr>
              <a:t>Regocijémonos, exaltémosle</a:t>
            </a:r>
            <a:endParaRPr lang="es-CL" sz="3200" i="1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i="1" dirty="0">
                <a:latin typeface="+mj-lt"/>
                <a:cs typeface="Times New Roman" pitchFamily="18" charset="0"/>
              </a:rPr>
              <a:t>y cantemos a Dios con el corazón.</a:t>
            </a:r>
          </a:p>
          <a:p>
            <a:pPr algn="ctr" eaLnBrk="0" hangingPunct="0">
              <a:defRPr/>
            </a:pPr>
            <a:endParaRPr lang="es-CL" sz="16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Alégrense los santos por su gloria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y canten aun sobre sus camas;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exalten a Dios con sus gargantas,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guitarras y palmas, a él canten.</a:t>
            </a:r>
            <a:endParaRPr lang="es-ES" sz="3200" dirty="0">
              <a:latin typeface="+mj-lt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1"/>
          <p:cNvSpPr>
            <a:spLocks noChangeArrowheads="1"/>
          </p:cNvSpPr>
          <p:nvPr/>
        </p:nvSpPr>
        <p:spPr bwMode="auto">
          <a:xfrm>
            <a:off x="0" y="922437"/>
            <a:ext cx="9144000" cy="4522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es-ES" sz="3200" b="1" dirty="0">
                <a:latin typeface="+mj-lt"/>
                <a:cs typeface="Times New Roman" pitchFamily="18" charset="0"/>
              </a:rPr>
              <a:t>ALELUYA, ALELUYA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endParaRPr lang="es-ES" sz="3200" dirty="0">
              <a:latin typeface="+mj-lt"/>
              <a:cs typeface="Times New Roman" pitchFamily="18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Aleluya, aleluya, aleluya, aleluya.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endParaRPr lang="es-ES" sz="3200" dirty="0">
              <a:latin typeface="+mj-lt"/>
              <a:cs typeface="Times New Roman" pitchFamily="18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Gloria al Padre, gloria al Hijo,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gloria al Espíritu que nos ha dado.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endParaRPr lang="es-ES" sz="3200" dirty="0">
              <a:latin typeface="+mj-lt"/>
              <a:cs typeface="Times New Roman" pitchFamily="18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Cristo viene, Cristo viene,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Cristo viene, viene a buscarnos.</a:t>
            </a:r>
            <a:endParaRPr lang="es-ES" sz="3200" dirty="0">
              <a:latin typeface="+mj-lt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1 CuadroTexto"/>
          <p:cNvSpPr txBox="1">
            <a:spLocks noChangeArrowheads="1"/>
          </p:cNvSpPr>
          <p:nvPr/>
        </p:nvSpPr>
        <p:spPr bwMode="auto">
          <a:xfrm>
            <a:off x="180975" y="859184"/>
            <a:ext cx="8713788" cy="5018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3200" b="1" dirty="0">
                <a:latin typeface="+mj-lt"/>
                <a:cs typeface="Arial" pitchFamily="34" charset="0"/>
              </a:rPr>
              <a:t>ALELUYA, ALELUYA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endParaRPr lang="es-ES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¡Aleluya, aleluya!</a:t>
            </a: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Celebra el pueblo de Dios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a su Señor y Redentor,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al que por siempre reinará;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Ya no hay quejas, ya no hay lamentos,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solo se oye este cantar;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con su Señor el pueblo está.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¡Aleluya, aleluya!</a:t>
            </a:r>
            <a:endParaRPr lang="es-CL" dirty="0">
              <a:latin typeface="+mj-lt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1 CuadroTexto"/>
          <p:cNvSpPr txBox="1">
            <a:spLocks noChangeArrowheads="1"/>
          </p:cNvSpPr>
          <p:nvPr/>
        </p:nvSpPr>
        <p:spPr bwMode="auto">
          <a:xfrm>
            <a:off x="900113" y="174897"/>
            <a:ext cx="7272337" cy="6494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 altLang="es-CL" sz="3200" b="1" dirty="0">
                <a:latin typeface="Calibri" pitchFamily="34" charset="0"/>
              </a:rPr>
              <a:t>ALELUYA, ALELUYA</a:t>
            </a:r>
          </a:p>
          <a:p>
            <a:pPr algn="ctr"/>
            <a:endParaRPr lang="es-CL" altLang="es-CL" b="1" i="1" dirty="0">
              <a:latin typeface="Calibri" pitchFamily="34" charset="0"/>
            </a:endParaRPr>
          </a:p>
          <a:p>
            <a:pPr algn="ctr"/>
            <a:r>
              <a:rPr lang="es-ES" altLang="es-CL" sz="3200" dirty="0">
                <a:latin typeface="Calibri" pitchFamily="34" charset="0"/>
              </a:rPr>
              <a:t>Se proclama en la iglesia un Nombre</a:t>
            </a:r>
            <a:endParaRPr lang="es-CL" altLang="es-CL" sz="3200" dirty="0">
              <a:latin typeface="Calibri" pitchFamily="34" charset="0"/>
            </a:endParaRPr>
          </a:p>
          <a:p>
            <a:pPr algn="ctr"/>
            <a:r>
              <a:rPr lang="es-ES" altLang="es-CL" sz="3200" dirty="0">
                <a:latin typeface="Calibri" pitchFamily="34" charset="0"/>
              </a:rPr>
              <a:t>de victoria y de salvación;</a:t>
            </a:r>
            <a:endParaRPr lang="es-CL" altLang="es-CL" sz="3200" dirty="0">
              <a:latin typeface="Calibri" pitchFamily="34" charset="0"/>
            </a:endParaRPr>
          </a:p>
          <a:p>
            <a:pPr algn="ctr"/>
            <a:r>
              <a:rPr lang="es-ES" altLang="es-CL" sz="3200" dirty="0">
                <a:latin typeface="Calibri" pitchFamily="34" charset="0"/>
              </a:rPr>
              <a:t>es el nombre más dulce y más sublime,</a:t>
            </a:r>
            <a:endParaRPr lang="es-CL" altLang="es-CL" sz="3200" dirty="0">
              <a:latin typeface="Calibri" pitchFamily="34" charset="0"/>
            </a:endParaRPr>
          </a:p>
          <a:p>
            <a:pPr algn="ctr"/>
            <a:r>
              <a:rPr lang="es-ES" altLang="es-CL" sz="3200" dirty="0">
                <a:latin typeface="Calibri" pitchFamily="34" charset="0"/>
              </a:rPr>
              <a:t>es el nombre de nuestro Señor.</a:t>
            </a:r>
            <a:endParaRPr lang="es-CL" altLang="es-CL" sz="3200" dirty="0">
              <a:latin typeface="Calibri" pitchFamily="34" charset="0"/>
            </a:endParaRPr>
          </a:p>
          <a:p>
            <a:pPr algn="ctr"/>
            <a:r>
              <a:rPr lang="es-ES" altLang="es-CL" sz="3200" dirty="0">
                <a:latin typeface="Calibri" pitchFamily="34" charset="0"/>
              </a:rPr>
              <a:t>Resucitado, el Padre lo exaltó,</a:t>
            </a:r>
            <a:endParaRPr lang="es-CL" altLang="es-CL" sz="3200" dirty="0">
              <a:latin typeface="Calibri" pitchFamily="34" charset="0"/>
            </a:endParaRPr>
          </a:p>
          <a:p>
            <a:pPr algn="ctr"/>
            <a:r>
              <a:rPr lang="es-ES" altLang="es-CL" sz="3200" dirty="0">
                <a:latin typeface="Calibri" pitchFamily="34" charset="0"/>
              </a:rPr>
              <a:t>y el Nombre más alto le concedió,</a:t>
            </a:r>
            <a:endParaRPr lang="es-CL" altLang="es-CL" sz="3200" dirty="0">
              <a:latin typeface="Calibri" pitchFamily="34" charset="0"/>
            </a:endParaRPr>
          </a:p>
          <a:p>
            <a:pPr algn="ctr"/>
            <a:r>
              <a:rPr lang="es-ES" altLang="es-CL" sz="3200" dirty="0">
                <a:latin typeface="Calibri" pitchFamily="34" charset="0"/>
              </a:rPr>
              <a:t>para que toda rodilla se doble</a:t>
            </a:r>
            <a:endParaRPr lang="es-CL" altLang="es-CL" sz="3200" dirty="0">
              <a:latin typeface="Calibri" pitchFamily="34" charset="0"/>
            </a:endParaRPr>
          </a:p>
          <a:p>
            <a:pPr algn="ctr"/>
            <a:r>
              <a:rPr lang="es-ES" altLang="es-CL" sz="3200" dirty="0">
                <a:latin typeface="Calibri" pitchFamily="34" charset="0"/>
              </a:rPr>
              <a:t>y toda lengua confiese que él es el Señor.</a:t>
            </a:r>
            <a:endParaRPr lang="es-CL" altLang="es-CL" sz="3200" dirty="0">
              <a:latin typeface="Calibri" pitchFamily="34" charset="0"/>
            </a:endParaRPr>
          </a:p>
          <a:p>
            <a:pPr algn="ctr"/>
            <a:r>
              <a:rPr lang="es-ES" altLang="es-CL" sz="3200" dirty="0">
                <a:latin typeface="Calibri" pitchFamily="34" charset="0"/>
              </a:rPr>
              <a:t>Aleluya, aleluya, Jesucristo es el Señor;</a:t>
            </a:r>
            <a:endParaRPr lang="es-CL" altLang="es-CL" sz="3200" dirty="0">
              <a:latin typeface="Calibri" pitchFamily="34" charset="0"/>
            </a:endParaRPr>
          </a:p>
          <a:p>
            <a:pPr algn="ctr"/>
            <a:r>
              <a:rPr lang="es-ES" altLang="es-CL" sz="3200" dirty="0">
                <a:latin typeface="Calibri" pitchFamily="34" charset="0"/>
              </a:rPr>
              <a:t>nombre sobre todo nombre</a:t>
            </a:r>
            <a:endParaRPr lang="es-CL" altLang="es-CL" sz="3200" dirty="0">
              <a:latin typeface="Calibri" pitchFamily="34" charset="0"/>
            </a:endParaRPr>
          </a:p>
          <a:p>
            <a:pPr algn="ctr"/>
            <a:r>
              <a:rPr lang="es-ES" altLang="es-CL" sz="3200" dirty="0">
                <a:latin typeface="Calibri" pitchFamily="34" charset="0"/>
              </a:rPr>
              <a:t>es el nombre de nuestro Señor.</a:t>
            </a:r>
            <a:endParaRPr lang="es-CL" altLang="es-CL" sz="2800" b="1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250825" y="260350"/>
            <a:ext cx="8642350" cy="658641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Aft>
                <a:spcPts val="1200"/>
              </a:spcAft>
              <a:defRPr/>
            </a:pPr>
            <a:r>
              <a:rPr lang="es-CL" sz="3200" b="1" dirty="0">
                <a:latin typeface="+mn-lt"/>
              </a:rPr>
              <a:t>ALELUYA AL LIBERTADOR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El Señor Jesús su vida entregaba,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y aunque nunca hizo maldad,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por nuestros pecados él se daba;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pero el día de la victoria se anunciaba,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Jesús descendería 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a las partes más bajas.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A la muerte y al diablo,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Jesús enfrentó con poder;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el Cordero inmolado,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sin mancha y sin pecado, venció,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y de la tumba se levantó.</a:t>
            </a:r>
          </a:p>
          <a:p>
            <a:pPr algn="ctr">
              <a:defRPr/>
            </a:pPr>
            <a:r>
              <a:rPr lang="es-CL" sz="2800" dirty="0">
                <a:latin typeface="+mn-lt"/>
              </a:rPr>
              <a:t>…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56EF92-B15C-9F5F-655B-B855B99470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>
            <a:extLst>
              <a:ext uri="{FF2B5EF4-FFF2-40B4-BE49-F238E27FC236}">
                <a16:creationId xmlns:a16="http://schemas.microsoft.com/office/drawing/2014/main" id="{29C621ED-C0A0-2AF5-475B-A9165893586E}"/>
              </a:ext>
            </a:extLst>
          </p:cNvPr>
          <p:cNvSpPr/>
          <p:nvPr/>
        </p:nvSpPr>
        <p:spPr>
          <a:xfrm>
            <a:off x="611560" y="1269335"/>
            <a:ext cx="7848872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CL" sz="3200" dirty="0">
                <a:latin typeface="+mn-lt"/>
              </a:rPr>
              <a:t>¡Aleluya, aleluya al Libertador!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La muerte vencida está;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él nos ha hecho libres,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libres, libres para su gloria.</a:t>
            </a:r>
          </a:p>
          <a:p>
            <a:pPr algn="ctr">
              <a:defRPr/>
            </a:pP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CL" sz="3200" dirty="0">
                <a:latin typeface="+mn-lt"/>
              </a:rPr>
              <a:t>¡Aleluya, aleluya al Libertador!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¡A él sea toda la gloria!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¡Gloria, gloria al gran Vencedor!</a:t>
            </a:r>
          </a:p>
        </p:txBody>
      </p:sp>
    </p:spTree>
    <p:extLst>
      <p:ext uri="{BB962C8B-B14F-4D97-AF65-F5344CB8AC3E}">
        <p14:creationId xmlns:p14="http://schemas.microsoft.com/office/powerpoint/2010/main" val="425918305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1 CuadroTexto"/>
          <p:cNvSpPr txBox="1">
            <a:spLocks noChangeArrowheads="1"/>
          </p:cNvSpPr>
          <p:nvPr/>
        </p:nvSpPr>
        <p:spPr bwMode="auto">
          <a:xfrm>
            <a:off x="323528" y="1412850"/>
            <a:ext cx="8425185" cy="381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ES" altLang="es-CL" sz="3200" b="1">
                <a:latin typeface="Calibri" pitchFamily="34" charset="0"/>
              </a:rPr>
              <a:t>ALELUYA AL QUE VIVE POR LOS SIGLOS</a:t>
            </a:r>
          </a:p>
          <a:p>
            <a:pPr algn="ctr"/>
            <a:endParaRPr lang="es-CL" altLang="es-CL" sz="3200">
              <a:latin typeface="Calibri" pitchFamily="34" charset="0"/>
            </a:endParaRPr>
          </a:p>
          <a:p>
            <a:pPr algn="ctr"/>
            <a:r>
              <a:rPr lang="es-ES" altLang="es-CL" sz="3200">
                <a:latin typeface="Calibri" pitchFamily="34" charset="0"/>
              </a:rPr>
              <a:t>Aleluya al que vive por los siglos,</a:t>
            </a:r>
            <a:endParaRPr lang="es-CL" altLang="es-CL" sz="3200">
              <a:latin typeface="Calibri" pitchFamily="34" charset="0"/>
            </a:endParaRPr>
          </a:p>
          <a:p>
            <a:pPr algn="ctr"/>
            <a:r>
              <a:rPr lang="es-ES" altLang="es-CL" sz="3200">
                <a:latin typeface="Calibri" pitchFamily="34" charset="0"/>
              </a:rPr>
              <a:t>al que era, al que es y ha de venir.</a:t>
            </a:r>
            <a:endParaRPr lang="es-CL" altLang="es-CL" sz="3200">
              <a:latin typeface="Calibri" pitchFamily="34" charset="0"/>
            </a:endParaRPr>
          </a:p>
          <a:p>
            <a:pPr algn="ctr"/>
            <a:r>
              <a:rPr lang="es-ES" altLang="es-CL" sz="3200">
                <a:latin typeface="Calibri" pitchFamily="34" charset="0"/>
              </a:rPr>
              <a:t>Al Todopoderoso,</a:t>
            </a:r>
          </a:p>
          <a:p>
            <a:pPr algn="ctr"/>
            <a:r>
              <a:rPr lang="es-ES" altLang="es-CL" sz="3200">
                <a:latin typeface="Calibri" pitchFamily="34" charset="0"/>
              </a:rPr>
              <a:t>al Fiel y Verdadero,</a:t>
            </a:r>
            <a:endParaRPr lang="es-CL" altLang="es-CL" sz="3200">
              <a:latin typeface="Calibri" pitchFamily="34" charset="0"/>
            </a:endParaRPr>
          </a:p>
          <a:p>
            <a:pPr algn="ctr"/>
            <a:r>
              <a:rPr lang="es-ES" altLang="es-CL" sz="3200">
                <a:latin typeface="Calibri" pitchFamily="34" charset="0"/>
              </a:rPr>
              <a:t>al amado de la iglesia, al Señor.</a:t>
            </a:r>
            <a:endParaRPr lang="es-CL" altLang="es-CL" sz="3200">
              <a:latin typeface="Calibri" pitchFamily="34" charset="0"/>
            </a:endParaRPr>
          </a:p>
          <a:p>
            <a:endParaRPr lang="es-CL" altLang="es-CL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1 CuadroTexto"/>
          <p:cNvSpPr txBox="1">
            <a:spLocks noChangeArrowheads="1"/>
          </p:cNvSpPr>
          <p:nvPr/>
        </p:nvSpPr>
        <p:spPr bwMode="auto">
          <a:xfrm>
            <a:off x="395536" y="932780"/>
            <a:ext cx="8280920" cy="501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ES" altLang="es-CL" sz="3200" b="1" dirty="0">
                <a:latin typeface="Calibri" pitchFamily="34" charset="0"/>
              </a:rPr>
              <a:t>ALELUYA, A TU NOMBRE SEA GLORIA</a:t>
            </a:r>
          </a:p>
          <a:p>
            <a:pPr algn="ctr"/>
            <a:endParaRPr lang="es-CL" altLang="es-CL" sz="3200" dirty="0">
              <a:latin typeface="Calibri" pitchFamily="34" charset="0"/>
            </a:endParaRPr>
          </a:p>
          <a:p>
            <a:pPr algn="ctr"/>
            <a:r>
              <a:rPr lang="es-ES" altLang="es-CL" sz="3200" dirty="0">
                <a:latin typeface="Calibri" pitchFamily="34" charset="0"/>
              </a:rPr>
              <a:t>Aleluya, a tu nombre sea gloria.</a:t>
            </a:r>
            <a:endParaRPr lang="es-CL" altLang="es-CL" sz="3200" dirty="0">
              <a:latin typeface="Calibri" pitchFamily="34" charset="0"/>
            </a:endParaRPr>
          </a:p>
          <a:p>
            <a:pPr algn="ctr"/>
            <a:r>
              <a:rPr lang="es-ES" altLang="es-CL" sz="3200" dirty="0">
                <a:latin typeface="Calibri" pitchFamily="34" charset="0"/>
              </a:rPr>
              <a:t>Aleluya al que vive por los siglos.</a:t>
            </a:r>
            <a:endParaRPr lang="es-CL" altLang="es-CL" sz="3200" dirty="0">
              <a:latin typeface="Calibri" pitchFamily="34" charset="0"/>
            </a:endParaRPr>
          </a:p>
          <a:p>
            <a:pPr algn="ctr"/>
            <a:r>
              <a:rPr lang="es-ES" altLang="es-CL" sz="3200" dirty="0">
                <a:latin typeface="Calibri" pitchFamily="34" charset="0"/>
              </a:rPr>
              <a:t>Aleluya al que reina por los siglos.</a:t>
            </a:r>
            <a:endParaRPr lang="es-CL" altLang="es-CL" sz="3200" dirty="0">
              <a:latin typeface="Calibri" pitchFamily="34" charset="0"/>
            </a:endParaRPr>
          </a:p>
          <a:p>
            <a:pPr algn="ctr"/>
            <a:r>
              <a:rPr lang="es-ES" altLang="es-CL" sz="3200" dirty="0">
                <a:latin typeface="Calibri" pitchFamily="34" charset="0"/>
              </a:rPr>
              <a:t>Aleluya al Cordero, al Cordero.</a:t>
            </a:r>
            <a:endParaRPr lang="es-CL" altLang="es-CL" sz="3200" dirty="0">
              <a:latin typeface="Calibri" pitchFamily="34" charset="0"/>
            </a:endParaRPr>
          </a:p>
          <a:p>
            <a:pPr algn="ctr"/>
            <a:r>
              <a:rPr lang="es-ES" altLang="es-CL" sz="3200" dirty="0">
                <a:latin typeface="Calibri" pitchFamily="34" charset="0"/>
              </a:rPr>
              <a:t>A tu nombre sea gloria por los siglos.</a:t>
            </a:r>
            <a:endParaRPr lang="es-CL" altLang="es-CL" sz="3200" dirty="0">
              <a:latin typeface="Calibri" pitchFamily="34" charset="0"/>
            </a:endParaRPr>
          </a:p>
          <a:p>
            <a:pPr algn="ctr"/>
            <a:r>
              <a:rPr lang="es-ES" altLang="es-CL" sz="3200" dirty="0">
                <a:latin typeface="Calibri" pitchFamily="34" charset="0"/>
              </a:rPr>
              <a:t>Padre nuestro, te adoramos por tu Hijo...</a:t>
            </a:r>
            <a:endParaRPr lang="es-CL" altLang="es-CL" sz="3200" dirty="0">
              <a:latin typeface="Calibri" pitchFamily="34" charset="0"/>
            </a:endParaRPr>
          </a:p>
          <a:p>
            <a:pPr algn="ctr"/>
            <a:r>
              <a:rPr lang="es-ES" altLang="es-CL" sz="3200" dirty="0">
                <a:latin typeface="Calibri" pitchFamily="34" charset="0"/>
              </a:rPr>
              <a:t>Aleluya al que vive, al que reina.</a:t>
            </a:r>
            <a:endParaRPr lang="es-CL" altLang="es-CL" sz="3200" dirty="0">
              <a:latin typeface="Calibri" pitchFamily="34" charset="0"/>
            </a:endParaRPr>
          </a:p>
          <a:p>
            <a:pPr algn="ctr"/>
            <a:r>
              <a:rPr lang="es-ES" altLang="es-CL" sz="3200" dirty="0">
                <a:latin typeface="Calibri" pitchFamily="34" charset="0"/>
              </a:rPr>
              <a:t>Al Cordero sea gloria por los siglos.</a:t>
            </a:r>
            <a:endParaRPr lang="es-CL" altLang="es-CL" sz="3200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2 Rectángulo"/>
          <p:cNvSpPr>
            <a:spLocks noChangeArrowheads="1"/>
          </p:cNvSpPr>
          <p:nvPr/>
        </p:nvSpPr>
        <p:spPr bwMode="auto">
          <a:xfrm>
            <a:off x="0" y="1352897"/>
            <a:ext cx="9144000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CL" altLang="es-CL" sz="3200" b="1" dirty="0">
                <a:latin typeface="Calibri" pitchFamily="34" charset="0"/>
              </a:rPr>
              <a:t>ALELUYA A TU NOMBRE, SEÑOR 	</a:t>
            </a:r>
          </a:p>
          <a:p>
            <a:pPr algn="ctr"/>
            <a:r>
              <a:rPr lang="es-CL" altLang="es-CL" sz="3200" b="1" dirty="0">
                <a:latin typeface="Calibri" pitchFamily="34" charset="0"/>
              </a:rPr>
              <a:t>	</a:t>
            </a:r>
          </a:p>
          <a:p>
            <a:pPr algn="ctr"/>
            <a:r>
              <a:rPr lang="es-CL" altLang="es-CL" sz="3200" dirty="0">
                <a:latin typeface="Calibri" pitchFamily="34" charset="0"/>
              </a:rPr>
              <a:t>Aleluya a tu nombre, Señor; </a:t>
            </a:r>
          </a:p>
          <a:p>
            <a:pPr algn="ctr"/>
            <a:r>
              <a:rPr lang="es-CL" altLang="es-CL" sz="3200" dirty="0">
                <a:latin typeface="Calibri" pitchFamily="34" charset="0"/>
              </a:rPr>
              <a:t>aleluya a tu nombre, Señor.</a:t>
            </a:r>
          </a:p>
          <a:p>
            <a:pPr algn="ctr"/>
            <a:endParaRPr lang="es-CL" altLang="es-CL" sz="3200" dirty="0">
              <a:latin typeface="Calibri" pitchFamily="34" charset="0"/>
            </a:endParaRPr>
          </a:p>
          <a:p>
            <a:pPr algn="ctr"/>
            <a:r>
              <a:rPr lang="es-CL" altLang="es-CL" sz="3200" dirty="0">
                <a:latin typeface="Calibri" pitchFamily="34" charset="0"/>
              </a:rPr>
              <a:t>Nadie nos amó como tú…</a:t>
            </a:r>
          </a:p>
          <a:p>
            <a:pPr algn="ctr"/>
            <a:endParaRPr lang="es-CL" altLang="es-CL" sz="3200" dirty="0">
              <a:latin typeface="Calibri" pitchFamily="34" charset="0"/>
            </a:endParaRPr>
          </a:p>
          <a:p>
            <a:pPr algn="ctr"/>
            <a:r>
              <a:rPr lang="es-CL" altLang="es-CL" sz="3200" dirty="0">
                <a:latin typeface="Calibri" pitchFamily="34" charset="0"/>
              </a:rPr>
              <a:t>Fiel es aquel que nos amó…</a:t>
            </a:r>
            <a:endParaRPr lang="es-CL" altLang="es-CL" sz="3600" dirty="0">
              <a:latin typeface="Calibri" pitchFamily="34" charset="0"/>
            </a:endParaRPr>
          </a:p>
          <a:p>
            <a:pPr algn="ctr"/>
            <a:endParaRPr lang="es-CL" altLang="es-CL" sz="3200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1 CuadroTexto"/>
          <p:cNvSpPr txBox="1">
            <a:spLocks noChangeArrowheads="1"/>
          </p:cNvSpPr>
          <p:nvPr/>
        </p:nvSpPr>
        <p:spPr bwMode="auto">
          <a:xfrm>
            <a:off x="395536" y="1700808"/>
            <a:ext cx="8352928" cy="304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ES" altLang="es-CL" sz="3200" b="1">
                <a:latin typeface="Calibri" pitchFamily="34" charset="0"/>
              </a:rPr>
              <a:t>ALELUYA, GLORIA A DIOS</a:t>
            </a:r>
          </a:p>
          <a:p>
            <a:pPr algn="ctr"/>
            <a:endParaRPr lang="es-CL" altLang="es-CL" sz="3200">
              <a:latin typeface="Calibri" pitchFamily="34" charset="0"/>
            </a:endParaRPr>
          </a:p>
          <a:p>
            <a:pPr algn="ctr"/>
            <a:r>
              <a:rPr lang="es-ES" altLang="es-CL" sz="3200">
                <a:latin typeface="Calibri" pitchFamily="34" charset="0"/>
              </a:rPr>
              <a:t>Aleluya, gloria a Dios.</a:t>
            </a:r>
            <a:endParaRPr lang="es-CL" altLang="es-CL" sz="3200">
              <a:latin typeface="Calibri" pitchFamily="34" charset="0"/>
            </a:endParaRPr>
          </a:p>
          <a:p>
            <a:pPr algn="ctr"/>
            <a:r>
              <a:rPr lang="es-ES" altLang="es-CL" sz="3200">
                <a:latin typeface="Calibri" pitchFamily="34" charset="0"/>
              </a:rPr>
              <a:t>Aleluya, gloria a Dios.</a:t>
            </a:r>
            <a:endParaRPr lang="es-CL" altLang="es-CL" sz="3200">
              <a:latin typeface="Calibri" pitchFamily="34" charset="0"/>
            </a:endParaRPr>
          </a:p>
          <a:p>
            <a:pPr algn="ctr"/>
            <a:r>
              <a:rPr lang="es-ES" altLang="es-CL" sz="3200">
                <a:latin typeface="Calibri" pitchFamily="34" charset="0"/>
              </a:rPr>
              <a:t>Aleluya, gloria a ti, Señor.</a:t>
            </a:r>
          </a:p>
          <a:p>
            <a:pPr algn="ctr"/>
            <a:r>
              <a:rPr lang="es-ES" altLang="es-CL" sz="3200">
                <a:latin typeface="Calibri" pitchFamily="34" charset="0"/>
              </a:rPr>
              <a:t>Aleluya.</a:t>
            </a:r>
            <a:endParaRPr lang="es-CL" altLang="es-CL" sz="320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2 Marcador de contenido"/>
          <p:cNvSpPr>
            <a:spLocks noGrp="1"/>
          </p:cNvSpPr>
          <p:nvPr>
            <p:ph idx="1"/>
          </p:nvPr>
        </p:nvSpPr>
        <p:spPr>
          <a:xfrm>
            <a:off x="0" y="1413991"/>
            <a:ext cx="9144000" cy="3671193"/>
          </a:xfrm>
        </p:spPr>
        <p:txBody>
          <a:bodyPr/>
          <a:lstStyle/>
          <a:p>
            <a:pPr marL="0" indent="0" algn="ctr">
              <a:spcBef>
                <a:spcPct val="0"/>
              </a:spcBef>
              <a:buFont typeface="Arial" charset="0"/>
              <a:buNone/>
            </a:pPr>
            <a:r>
              <a:rPr lang="es-ES" altLang="es-CL" b="1" dirty="0"/>
              <a:t>ALELUYA, PORQUE EL SEÑOR... </a:t>
            </a:r>
          </a:p>
          <a:p>
            <a:pPr marL="0" indent="0" algn="ctr">
              <a:spcBef>
                <a:spcPct val="0"/>
              </a:spcBef>
              <a:buFont typeface="Arial" charset="0"/>
              <a:buNone/>
            </a:pPr>
            <a:r>
              <a:rPr lang="es-ES" altLang="es-CL" sz="2800" dirty="0"/>
              <a:t>(Apocalipsis 19:6-7)</a:t>
            </a:r>
            <a:endParaRPr lang="es-CL" altLang="es-CL" sz="2800" dirty="0"/>
          </a:p>
          <a:p>
            <a:pPr marL="0" indent="0" algn="ctr">
              <a:spcBef>
                <a:spcPct val="0"/>
              </a:spcBef>
              <a:buFont typeface="Arial" charset="0"/>
              <a:buNone/>
            </a:pPr>
            <a:endParaRPr lang="es-ES" altLang="es-CL" dirty="0"/>
          </a:p>
          <a:p>
            <a:pPr marL="0" indent="0" algn="ctr">
              <a:spcBef>
                <a:spcPct val="0"/>
              </a:spcBef>
              <a:buFont typeface="Arial" charset="0"/>
              <a:buNone/>
            </a:pPr>
            <a:r>
              <a:rPr lang="es-ES" altLang="es-CL" dirty="0"/>
              <a:t>¡Aleluya, porque el Señor </a:t>
            </a:r>
            <a:endParaRPr lang="es-CL" altLang="es-CL" dirty="0"/>
          </a:p>
          <a:p>
            <a:pPr marL="0" indent="0" algn="ctr">
              <a:spcBef>
                <a:spcPct val="0"/>
              </a:spcBef>
              <a:buFont typeface="Arial" charset="0"/>
              <a:buNone/>
            </a:pPr>
            <a:r>
              <a:rPr lang="es-ES" altLang="es-CL" dirty="0"/>
              <a:t>nuestro Dios Todopoderoso reina!</a:t>
            </a:r>
            <a:endParaRPr lang="es-CL" altLang="es-CL" dirty="0"/>
          </a:p>
          <a:p>
            <a:pPr marL="0" indent="0" algn="ctr">
              <a:spcBef>
                <a:spcPct val="0"/>
              </a:spcBef>
              <a:buFont typeface="Arial" charset="0"/>
              <a:buNone/>
            </a:pPr>
            <a:r>
              <a:rPr lang="es-ES" altLang="es-CL" dirty="0"/>
              <a:t>Gocémonos y alegrémonos en él</a:t>
            </a:r>
            <a:endParaRPr lang="es-CL" altLang="es-CL" dirty="0"/>
          </a:p>
          <a:p>
            <a:pPr marL="0" indent="0" algn="ctr">
              <a:spcBef>
                <a:spcPct val="0"/>
              </a:spcBef>
              <a:buFont typeface="Arial" charset="0"/>
              <a:buNone/>
            </a:pPr>
            <a:r>
              <a:rPr lang="es-ES" altLang="es-CL" dirty="0"/>
              <a:t>y démosle gloria.</a:t>
            </a:r>
            <a:endParaRPr lang="es-CL" altLang="es-CL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1 Rectángulo"/>
          <p:cNvSpPr>
            <a:spLocks noChangeArrowheads="1"/>
          </p:cNvSpPr>
          <p:nvPr/>
        </p:nvSpPr>
        <p:spPr bwMode="auto">
          <a:xfrm>
            <a:off x="0" y="404664"/>
            <a:ext cx="9144000" cy="6155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3200" b="1" dirty="0">
                <a:latin typeface="+mj-lt"/>
                <a:cs typeface="Arial" pitchFamily="34" charset="0"/>
              </a:rPr>
              <a:t>ALELUYA, VOY CANTANDO</a:t>
            </a:r>
            <a:endParaRPr lang="es-ES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endParaRPr lang="es-ES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Aleluya, aleluya,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aleluya voy cantando, aleluya.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Has quitado mi cilicio, has quitado mi tristeza,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me cubriste con el manto de alegría.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Aleluya, aleluya,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>
              <a:spcAft>
                <a:spcPts val="1200"/>
              </a:spcAft>
              <a:defRPr/>
            </a:pPr>
            <a:r>
              <a:rPr lang="es-ES" sz="3200" dirty="0">
                <a:latin typeface="+mj-lt"/>
                <a:cs typeface="Arial" pitchFamily="34" charset="0"/>
              </a:rPr>
              <a:t>aleluya voy cantando, aleluya.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Por Dios son ordenados los pasos del hombre,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él aprueba su camino;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cuando el hombre cayere, no quedará postrado,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porque Dios le sostiene con su mano.</a:t>
            </a:r>
            <a:endParaRPr lang="es-CL" sz="3200" dirty="0">
              <a:latin typeface="+mj-lt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1 Rectángulo"/>
          <p:cNvSpPr>
            <a:spLocks noChangeArrowheads="1"/>
          </p:cNvSpPr>
          <p:nvPr/>
        </p:nvSpPr>
        <p:spPr bwMode="auto">
          <a:xfrm>
            <a:off x="0" y="358799"/>
            <a:ext cx="9144000" cy="5878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Aft>
                <a:spcPts val="1200"/>
              </a:spcAft>
            </a:pPr>
            <a:r>
              <a:rPr lang="es-CL" altLang="es-CL" sz="3600" b="1" dirty="0">
                <a:latin typeface="Calibri" pitchFamily="34" charset="0"/>
              </a:rPr>
              <a:t>   </a:t>
            </a:r>
            <a:r>
              <a:rPr lang="es-CL" altLang="es-CL" sz="3200" b="1" dirty="0">
                <a:latin typeface="Calibri" pitchFamily="34" charset="0"/>
              </a:rPr>
              <a:t>ALFA Y OMEGA</a:t>
            </a:r>
          </a:p>
          <a:p>
            <a:pPr algn="ctr"/>
            <a:r>
              <a:rPr lang="es-CL" altLang="es-CL" sz="3200" dirty="0">
                <a:latin typeface="Calibri" pitchFamily="34" charset="0"/>
              </a:rPr>
              <a:t>  Alfa y Omega, principio y fin,  </a:t>
            </a:r>
          </a:p>
          <a:p>
            <a:pPr algn="ctr"/>
            <a:r>
              <a:rPr lang="es-CL" altLang="es-CL" sz="3200" dirty="0">
                <a:latin typeface="Calibri" pitchFamily="34" charset="0"/>
              </a:rPr>
              <a:t>el que es, y que era y que ha de venir, </a:t>
            </a:r>
          </a:p>
          <a:p>
            <a:pPr algn="ctr"/>
            <a:r>
              <a:rPr lang="es-CL" altLang="es-CL" sz="3200" dirty="0">
                <a:latin typeface="Calibri" pitchFamily="34" charset="0"/>
              </a:rPr>
              <a:t>el Todopoderoso, Dios con nosotros, </a:t>
            </a:r>
          </a:p>
          <a:p>
            <a:pPr algn="ctr"/>
            <a:r>
              <a:rPr lang="es-CL" altLang="es-CL" sz="3200" dirty="0">
                <a:latin typeface="Calibri" pitchFamily="34" charset="0"/>
              </a:rPr>
              <a:t>el Señor Jesús, el Señor Jesús,</a:t>
            </a:r>
          </a:p>
          <a:p>
            <a:pPr algn="ctr"/>
            <a:r>
              <a:rPr lang="es-CL" altLang="es-CL" sz="3200" dirty="0">
                <a:latin typeface="Calibri" pitchFamily="34" charset="0"/>
              </a:rPr>
              <a:t>el Señor Jesús.</a:t>
            </a:r>
          </a:p>
          <a:p>
            <a:pPr algn="ctr">
              <a:spcBef>
                <a:spcPts val="1200"/>
              </a:spcBef>
            </a:pPr>
            <a:r>
              <a:rPr lang="es-CL" altLang="es-CL" sz="3200" dirty="0">
                <a:latin typeface="Calibri" pitchFamily="34" charset="0"/>
              </a:rPr>
              <a:t>Digno es el Cordero que fue inmolado	</a:t>
            </a:r>
          </a:p>
          <a:p>
            <a:pPr algn="ctr"/>
            <a:r>
              <a:rPr lang="es-CL" altLang="es-CL" sz="3200" dirty="0">
                <a:latin typeface="Calibri" pitchFamily="34" charset="0"/>
              </a:rPr>
              <a:t>de tomar el poder y las riquezas, </a:t>
            </a:r>
          </a:p>
          <a:p>
            <a:pPr algn="ctr"/>
            <a:r>
              <a:rPr lang="es-CL" altLang="es-CL" sz="3200" dirty="0">
                <a:latin typeface="Calibri" pitchFamily="34" charset="0"/>
              </a:rPr>
              <a:t>la sabiduría, y la fortaleza, 	</a:t>
            </a:r>
          </a:p>
          <a:p>
            <a:pPr algn="ctr"/>
            <a:r>
              <a:rPr lang="es-CL" altLang="es-CL" sz="3200" dirty="0">
                <a:latin typeface="Calibri" pitchFamily="34" charset="0"/>
              </a:rPr>
              <a:t>la honra, la gloria y la alabanza: </a:t>
            </a:r>
          </a:p>
          <a:p>
            <a:pPr algn="ctr"/>
            <a:r>
              <a:rPr lang="es-CL" altLang="es-CL" sz="3200" dirty="0">
                <a:latin typeface="Calibri" pitchFamily="34" charset="0"/>
              </a:rPr>
              <a:t>Digno es él.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1 Rectángulo"/>
          <p:cNvSpPr>
            <a:spLocks noChangeArrowheads="1"/>
          </p:cNvSpPr>
          <p:nvPr/>
        </p:nvSpPr>
        <p:spPr bwMode="auto">
          <a:xfrm>
            <a:off x="360363" y="620713"/>
            <a:ext cx="8459787" cy="501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CL" altLang="es-CL" sz="3200" b="1">
                <a:latin typeface="Calibri" pitchFamily="34" charset="0"/>
              </a:rPr>
              <a:t>AL FIEL Y VERDADERO </a:t>
            </a:r>
          </a:p>
          <a:p>
            <a:pPr algn="ctr"/>
            <a:endParaRPr lang="es-CL" altLang="es-CL" sz="3200" b="1">
              <a:latin typeface="Calibri" pitchFamily="34" charset="0"/>
            </a:endParaRPr>
          </a:p>
          <a:p>
            <a:pPr algn="ctr"/>
            <a:r>
              <a:rPr lang="es-CL" altLang="es-CL" sz="3200">
                <a:latin typeface="Calibri" pitchFamily="34" charset="0"/>
              </a:rPr>
              <a:t>Al Fiel y Verdadero, al Verbo de Dios,</a:t>
            </a:r>
          </a:p>
          <a:p>
            <a:pPr algn="ctr"/>
            <a:r>
              <a:rPr lang="es-CL" altLang="es-CL" sz="3200">
                <a:latin typeface="Calibri" pitchFamily="34" charset="0"/>
              </a:rPr>
              <a:t>sea toda gloria y toda alabanza.</a:t>
            </a:r>
          </a:p>
          <a:p>
            <a:pPr algn="ctr"/>
            <a:r>
              <a:rPr lang="es-CL" altLang="es-CL" sz="3200">
                <a:latin typeface="Calibri" pitchFamily="34" charset="0"/>
              </a:rPr>
              <a:t>Porque sus juicios son verdaderos</a:t>
            </a:r>
          </a:p>
          <a:p>
            <a:pPr algn="ctr"/>
            <a:r>
              <a:rPr lang="es-CL" altLang="es-CL" sz="3200">
                <a:latin typeface="Calibri" pitchFamily="34" charset="0"/>
              </a:rPr>
              <a:t>y su reino no tendrá fin.</a:t>
            </a:r>
          </a:p>
          <a:p>
            <a:pPr algn="ctr"/>
            <a:endParaRPr lang="es-CL" altLang="es-CL" sz="3200">
              <a:latin typeface="Calibri" pitchFamily="34" charset="0"/>
            </a:endParaRPr>
          </a:p>
          <a:p>
            <a:pPr algn="ctr"/>
            <a:r>
              <a:rPr lang="es-CL" altLang="es-CL" sz="3200">
                <a:latin typeface="Calibri" pitchFamily="34" charset="0"/>
              </a:rPr>
              <a:t>¡Aleluya, aleluya,</a:t>
            </a:r>
          </a:p>
          <a:p>
            <a:pPr algn="ctr"/>
            <a:r>
              <a:rPr lang="es-CL" altLang="es-CL" sz="3200">
                <a:latin typeface="Calibri" pitchFamily="34" charset="0"/>
              </a:rPr>
              <a:t>porque el Señor nuestro Dios Todopoderoso reina, sí, él reina!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1"/>
          <p:cNvSpPr>
            <a:spLocks noChangeArrowheads="1"/>
          </p:cNvSpPr>
          <p:nvPr/>
        </p:nvSpPr>
        <p:spPr bwMode="auto">
          <a:xfrm>
            <a:off x="0" y="49213"/>
            <a:ext cx="9144000" cy="6662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es-ES" sz="3200" b="1" dirty="0">
                <a:latin typeface="+mj-lt"/>
                <a:cs typeface="Arial" pitchFamily="34" charset="0"/>
              </a:rPr>
              <a:t>ALIENADO EN EL MUNDO YERMO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endParaRPr lang="es-ES" sz="11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Alienado en el mundo yermo,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sin Dios y sin esperanza,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desperté por la gracia de Dios,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cuando Cristo me encontró.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No sabía para qué existía, ni cual sería mi destino,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entonces supe que el Dios bondadoso,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el Padre de nuestro Señor Jesucristo,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era también mi Padre y mi Dios.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Ahora soy para ti, mi Dios; ahora soy para tu gloria,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ahora soy para tu alabanza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y con tu pueblo que es la Iglesia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por siempre te alabaré.</a:t>
            </a:r>
            <a:endParaRPr lang="es-CL" sz="3200" dirty="0">
              <a:latin typeface="+mn-lt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1"/>
          <p:cNvSpPr>
            <a:spLocks noChangeArrowheads="1"/>
          </p:cNvSpPr>
          <p:nvPr/>
        </p:nvSpPr>
        <p:spPr bwMode="auto">
          <a:xfrm>
            <a:off x="0" y="1245418"/>
            <a:ext cx="9144000" cy="4308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s-ES" altLang="es-CL" sz="3200" b="1" dirty="0">
                <a:latin typeface="Calibri" pitchFamily="34" charset="0"/>
                <a:cs typeface="Times New Roman" pitchFamily="18" charset="0"/>
              </a:rPr>
              <a:t>AL QUE DEL CIELO DESCENDIÓ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endParaRPr lang="es-ES" altLang="es-CL" dirty="0">
              <a:latin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Al que del cielo descendió,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para hacer la voluntad de Dios,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hemos visto, hemos visto.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Y esta es la voluntad de Dios,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que todo aquel que ve a Jesús,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crea en él, tenga vida, vida eterna,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y él le resucitará en el día final.</a:t>
            </a:r>
            <a:endParaRPr lang="es-ES" altLang="es-CL" sz="3200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323850" y="1988840"/>
            <a:ext cx="8496300" cy="27082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Aft>
                <a:spcPts val="1200"/>
              </a:spcAft>
              <a:defRPr/>
            </a:pPr>
            <a:r>
              <a:rPr lang="es-CL" sz="3200" b="1" dirty="0">
                <a:latin typeface="+mn-lt"/>
              </a:rPr>
              <a:t>AL QUE EN UNA CRUZ 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Al que en una cruz se entregó, 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al que por amor por mí murió; 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al Señor Jesús la honra,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la gloria y la alabanza.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395288" y="1646982"/>
            <a:ext cx="8137525" cy="307816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s-CL" sz="3200" b="1" dirty="0">
                <a:latin typeface="+mn-lt"/>
              </a:rPr>
              <a:t>AL QUE NOS AMÓ </a:t>
            </a:r>
          </a:p>
          <a:p>
            <a:pPr algn="ctr">
              <a:spcAft>
                <a:spcPts val="1200"/>
              </a:spcAft>
              <a:defRPr/>
            </a:pPr>
            <a:r>
              <a:rPr lang="es-CL" sz="2400" dirty="0">
                <a:latin typeface="+mn-lt"/>
              </a:rPr>
              <a:t>(</a:t>
            </a:r>
            <a:r>
              <a:rPr lang="es-CL" sz="2400" dirty="0" err="1">
                <a:latin typeface="+mn-lt"/>
              </a:rPr>
              <a:t>Apoc</a:t>
            </a:r>
            <a:r>
              <a:rPr lang="es-CL" sz="2400" dirty="0">
                <a:latin typeface="+mn-lt"/>
              </a:rPr>
              <a:t>. 1:5-6) 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Al que nos amó y nos ha lavado 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de nuestros pecados con su sangre; 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él nos hizo reyes y sacerdotes 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para Dios el Padre, ¡Gloria, gloria a él!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1 Rectángulo"/>
          <p:cNvSpPr>
            <a:spLocks noChangeArrowheads="1"/>
          </p:cNvSpPr>
          <p:nvPr/>
        </p:nvSpPr>
        <p:spPr bwMode="auto">
          <a:xfrm>
            <a:off x="755650" y="1370881"/>
            <a:ext cx="7416800" cy="3570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s-CL" altLang="es-CL" sz="3200" b="1" dirty="0">
                <a:latin typeface="Calibri" pitchFamily="34" charset="0"/>
              </a:rPr>
              <a:t>AL QUE NOS AMÓ</a:t>
            </a:r>
          </a:p>
          <a:p>
            <a:pPr algn="ctr">
              <a:spcAft>
                <a:spcPts val="1200"/>
              </a:spcAft>
              <a:defRPr/>
            </a:pPr>
            <a:r>
              <a:rPr lang="es-CL" sz="2400" dirty="0">
                <a:latin typeface="+mn-lt"/>
              </a:rPr>
              <a:t>(</a:t>
            </a:r>
            <a:r>
              <a:rPr lang="es-CL" sz="2400" dirty="0" err="1">
                <a:latin typeface="+mn-lt"/>
              </a:rPr>
              <a:t>Apoc</a:t>
            </a:r>
            <a:r>
              <a:rPr lang="es-CL" sz="2400" dirty="0">
                <a:latin typeface="+mn-lt"/>
              </a:rPr>
              <a:t>. 1:5-6) </a:t>
            </a:r>
            <a:endParaRPr lang="es-CL" altLang="es-CL" sz="3200" dirty="0">
              <a:latin typeface="Calibri" pitchFamily="34" charset="0"/>
            </a:endParaRPr>
          </a:p>
          <a:p>
            <a:pPr algn="ctr">
              <a:defRPr/>
            </a:pPr>
            <a:r>
              <a:rPr lang="es-CL" altLang="es-CL" sz="3200" dirty="0">
                <a:latin typeface="Calibri" pitchFamily="34" charset="0"/>
              </a:rPr>
              <a:t>Al que nos amó y nos ha lavado </a:t>
            </a:r>
          </a:p>
          <a:p>
            <a:pPr algn="ctr">
              <a:defRPr/>
            </a:pPr>
            <a:r>
              <a:rPr lang="es-CL" altLang="es-CL" sz="3200" dirty="0">
                <a:latin typeface="Calibri" pitchFamily="34" charset="0"/>
              </a:rPr>
              <a:t>de nuestros pecados con su sangre.</a:t>
            </a:r>
          </a:p>
          <a:p>
            <a:pPr algn="ctr">
              <a:defRPr/>
            </a:pPr>
            <a:endParaRPr lang="es-CL" altLang="es-CL" sz="3200" dirty="0">
              <a:latin typeface="Calibri" pitchFamily="34" charset="0"/>
            </a:endParaRPr>
          </a:p>
          <a:p>
            <a:pPr algn="ctr">
              <a:defRPr/>
            </a:pPr>
            <a:r>
              <a:rPr lang="es-CL" altLang="es-CL" sz="3200" dirty="0">
                <a:latin typeface="Calibri" pitchFamily="34" charset="0"/>
              </a:rPr>
              <a:t>¡Gloria, gloria a él!</a:t>
            </a:r>
          </a:p>
          <a:p>
            <a:pPr algn="ctr">
              <a:defRPr/>
            </a:pPr>
            <a:r>
              <a:rPr lang="es-CL" altLang="es-CL" sz="3200" dirty="0">
                <a:latin typeface="Calibri" pitchFamily="34" charset="0"/>
              </a:rPr>
              <a:t>¡Gloria, gloria a él!</a:t>
            </a:r>
            <a:endParaRPr lang="es-CL" altLang="es-CL" sz="2400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1 CuadroTexto"/>
          <p:cNvSpPr txBox="1">
            <a:spLocks noChangeArrowheads="1"/>
          </p:cNvSpPr>
          <p:nvPr/>
        </p:nvSpPr>
        <p:spPr bwMode="auto">
          <a:xfrm>
            <a:off x="395288" y="522540"/>
            <a:ext cx="8280400" cy="55707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 altLang="es-CL" sz="3200" b="1" dirty="0">
                <a:latin typeface="Calibri" pitchFamily="34" charset="0"/>
              </a:rPr>
              <a:t>AL QUE RESUCITÓ SEA LA GLORIA</a:t>
            </a:r>
          </a:p>
          <a:p>
            <a:pPr algn="ctr"/>
            <a:endParaRPr lang="es-CL" altLang="es-CL" dirty="0">
              <a:latin typeface="Calibri" pitchFamily="34" charset="0"/>
            </a:endParaRPr>
          </a:p>
          <a:p>
            <a:pPr algn="ctr"/>
            <a:r>
              <a:rPr lang="es-ES" altLang="es-CL" sz="3200" dirty="0">
                <a:latin typeface="Calibri" pitchFamily="34" charset="0"/>
              </a:rPr>
              <a:t>Al que resucitó sea la gloria,</a:t>
            </a:r>
            <a:endParaRPr lang="es-CL" altLang="es-CL" sz="3200" dirty="0">
              <a:latin typeface="Calibri" pitchFamily="34" charset="0"/>
            </a:endParaRPr>
          </a:p>
          <a:p>
            <a:pPr algn="ctr"/>
            <a:r>
              <a:rPr lang="es-ES" altLang="es-CL" sz="3200" dirty="0">
                <a:latin typeface="Calibri" pitchFamily="34" charset="0"/>
              </a:rPr>
              <a:t>al que resucitó sea la gloria;</a:t>
            </a:r>
            <a:endParaRPr lang="es-CL" altLang="es-CL" sz="3200" dirty="0">
              <a:latin typeface="Calibri" pitchFamily="34" charset="0"/>
            </a:endParaRPr>
          </a:p>
          <a:p>
            <a:pPr algn="ctr"/>
            <a:r>
              <a:rPr lang="es-ES" altLang="es-CL" sz="3200" dirty="0">
                <a:latin typeface="Calibri" pitchFamily="34" charset="0"/>
              </a:rPr>
              <a:t>al Señor Jesús, al Señor Jesús,</a:t>
            </a:r>
            <a:endParaRPr lang="es-CL" altLang="es-CL" sz="3200" dirty="0">
              <a:latin typeface="Calibri" pitchFamily="34" charset="0"/>
            </a:endParaRPr>
          </a:p>
          <a:p>
            <a:pPr algn="ctr"/>
            <a:r>
              <a:rPr lang="es-ES" altLang="es-CL" sz="3200" dirty="0">
                <a:latin typeface="Calibri" pitchFamily="34" charset="0"/>
              </a:rPr>
              <a:t>al Señor Jesús sea la gloria.</a:t>
            </a:r>
            <a:endParaRPr lang="es-CL" altLang="es-CL" sz="3200" dirty="0">
              <a:latin typeface="Calibri" pitchFamily="34" charset="0"/>
            </a:endParaRPr>
          </a:p>
          <a:p>
            <a:pPr algn="ctr"/>
            <a:endParaRPr lang="es-ES" altLang="es-CL" dirty="0">
              <a:latin typeface="Calibri" pitchFamily="34" charset="0"/>
            </a:endParaRPr>
          </a:p>
          <a:p>
            <a:pPr algn="ctr"/>
            <a:r>
              <a:rPr lang="es-ES" altLang="es-CL" sz="3200" dirty="0">
                <a:latin typeface="Calibri" pitchFamily="34" charset="0"/>
              </a:rPr>
              <a:t>Él ha vencido de una vez y para siempre,</a:t>
            </a:r>
            <a:endParaRPr lang="es-CL" altLang="es-CL" sz="3200" dirty="0">
              <a:latin typeface="Calibri" pitchFamily="34" charset="0"/>
            </a:endParaRPr>
          </a:p>
          <a:p>
            <a:pPr algn="ctr"/>
            <a:r>
              <a:rPr lang="es-ES" altLang="es-CL" sz="3200" dirty="0">
                <a:latin typeface="Calibri" pitchFamily="34" charset="0"/>
              </a:rPr>
              <a:t>y está sentado a la diestra de Dios;</a:t>
            </a:r>
            <a:endParaRPr lang="es-CL" altLang="es-CL" sz="3200" dirty="0">
              <a:latin typeface="Calibri" pitchFamily="34" charset="0"/>
            </a:endParaRPr>
          </a:p>
          <a:p>
            <a:pPr algn="ctr"/>
            <a:r>
              <a:rPr lang="es-ES" altLang="es-CL" sz="3200" dirty="0">
                <a:latin typeface="Calibri" pitchFamily="34" charset="0"/>
              </a:rPr>
              <a:t>coronado de honra y de gloria</a:t>
            </a:r>
            <a:endParaRPr lang="es-CL" altLang="es-CL" sz="3200" dirty="0">
              <a:latin typeface="Calibri" pitchFamily="34" charset="0"/>
            </a:endParaRPr>
          </a:p>
          <a:p>
            <a:pPr algn="ctr"/>
            <a:r>
              <a:rPr lang="es-ES" altLang="es-CL" sz="3200" dirty="0">
                <a:latin typeface="Calibri" pitchFamily="34" charset="0"/>
              </a:rPr>
              <a:t>y sus enemigos por estrado de sus pies.</a:t>
            </a:r>
            <a:endParaRPr lang="es-CL" altLang="es-CL" sz="3200" dirty="0">
              <a:latin typeface="Calibri" pitchFamily="34" charset="0"/>
            </a:endParaRPr>
          </a:p>
          <a:p>
            <a:pPr algn="ctr"/>
            <a:r>
              <a:rPr lang="es-ES" altLang="es-CL" sz="3200" dirty="0">
                <a:latin typeface="Calibri" pitchFamily="34" charset="0"/>
              </a:rPr>
              <a:t>Al que resucitó sea la gloria…</a:t>
            </a:r>
            <a:endParaRPr lang="es-CL" altLang="es-CL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1"/>
          <p:cNvSpPr>
            <a:spLocks noChangeArrowheads="1"/>
          </p:cNvSpPr>
          <p:nvPr/>
        </p:nvSpPr>
        <p:spPr bwMode="auto">
          <a:xfrm>
            <a:off x="0" y="727531"/>
            <a:ext cx="9144000" cy="52937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b="1" dirty="0">
                <a:latin typeface="Calibri" pitchFamily="34" charset="0"/>
                <a:cs typeface="Times New Roman" pitchFamily="18" charset="0"/>
              </a:rPr>
              <a:t>AL REY DE LA GLORIA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endParaRPr lang="es-ES" altLang="es-CL" dirty="0">
              <a:latin typeface="Calibri" pitchFamily="34" charset="0"/>
              <a:cs typeface="Times New Roman" pitchFamily="18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Al Rey de la gloria sea el honor;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al fuerte y valiente, al Señor.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Poderoso en batalla es él,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Señor de los ejércitos, Jesús.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Soberano de los reyes de la tierra,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el único que hace maravillas;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exaltado sea su nombre para siempre,</a:t>
            </a: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toda la tierra sea llena de su gloria. </a:t>
            </a: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Amén y amén.</a:t>
            </a:r>
            <a:r>
              <a:rPr lang="es-CL" altLang="es-CL" sz="3200" dirty="0">
                <a:latin typeface="Calibri" pitchFamily="34" charset="0"/>
              </a:rPr>
              <a:t> 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1"/>
          <p:cNvSpPr>
            <a:spLocks noChangeArrowheads="1"/>
          </p:cNvSpPr>
          <p:nvPr/>
        </p:nvSpPr>
        <p:spPr bwMode="auto">
          <a:xfrm>
            <a:off x="323850" y="656104"/>
            <a:ext cx="8496300" cy="550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b="1" dirty="0">
                <a:latin typeface="Calibri" pitchFamily="34" charset="0"/>
                <a:cs typeface="Times New Roman" pitchFamily="18" charset="0"/>
              </a:rPr>
              <a:t>AL SEÑOR JESUCRISTO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endParaRPr lang="es-ES" altLang="es-CL" sz="3200" dirty="0">
              <a:latin typeface="Calibri" pitchFamily="34" charset="0"/>
              <a:cs typeface="Times New Roman" pitchFamily="18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Al Señor Jesucristo por siempre adorad,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al bendito Cordero de Dios.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Al que el Padre exaltó en su trono de luz,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coronado de gloria y poder.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endParaRPr lang="es-ES" altLang="es-CL" sz="3200" dirty="0">
              <a:latin typeface="Calibri" pitchFamily="34" charset="0"/>
              <a:cs typeface="Times New Roman" pitchFamily="18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Resplandece mi Rey, soberano eres tú.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Eres digno de todo loor,</a:t>
            </a: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eres digno de todo loor.</a:t>
            </a: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¡Aleluya!</a:t>
            </a:r>
            <a:r>
              <a:rPr lang="es-CL" altLang="es-CL" sz="3200" dirty="0">
                <a:latin typeface="Calibri" pitchFamily="34" charset="0"/>
              </a:rPr>
              <a:t> 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0" y="380265"/>
            <a:ext cx="9144000" cy="62170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Aft>
                <a:spcPts val="1200"/>
              </a:spcAft>
              <a:defRPr/>
            </a:pPr>
            <a:r>
              <a:rPr lang="es-CL" sz="3200" b="1" dirty="0">
                <a:latin typeface="+mn-lt"/>
              </a:rPr>
              <a:t>AL SEÑOR JESÚS, TODA LA GLORIA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Los que habéis alcanzado salvación,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los que habéis gustado Su perdón,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los que habéis recibido al Señor en sus corazones.</a:t>
            </a:r>
          </a:p>
          <a:p>
            <a:pPr algn="ctr">
              <a:defRPr/>
            </a:pPr>
            <a:endParaRPr lang="es-CL" dirty="0">
              <a:latin typeface="+mn-lt"/>
            </a:endParaRPr>
          </a:p>
          <a:p>
            <a:pPr algn="ctr">
              <a:defRPr/>
            </a:pPr>
            <a:r>
              <a:rPr lang="es-CL" sz="3200" dirty="0">
                <a:latin typeface="+mn-lt"/>
              </a:rPr>
              <a:t>Los que fueron ciegos y hoy día ven,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los que han sido libres por su poder,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los que pueden confesar su bendito nombre.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Gozaos y alegraos, redimidos del Señor;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gozaos y alegraos, dadle gloria, pues digno es él.</a:t>
            </a:r>
          </a:p>
          <a:p>
            <a:pPr algn="ctr">
              <a:defRPr/>
            </a:pPr>
            <a:endParaRPr lang="es-CL" dirty="0">
              <a:latin typeface="+mn-lt"/>
            </a:endParaRPr>
          </a:p>
          <a:p>
            <a:pPr algn="ctr">
              <a:defRPr/>
            </a:pPr>
            <a:r>
              <a:rPr lang="es-CL" sz="3200" dirty="0">
                <a:latin typeface="+mn-lt"/>
              </a:rPr>
              <a:t>Al Señor Jesús toda la gloria, al Señor Jesús todo loor,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al Señor Jesús toda alabanza; Sí, amén; Sí, amén.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1"/>
          <p:cNvSpPr>
            <a:spLocks noChangeArrowheads="1"/>
          </p:cNvSpPr>
          <p:nvPr/>
        </p:nvSpPr>
        <p:spPr bwMode="auto">
          <a:xfrm>
            <a:off x="539552" y="932522"/>
            <a:ext cx="8064896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altLang="es-CL" sz="3200" b="1" dirty="0">
                <a:latin typeface="Calibri" pitchFamily="34" charset="0"/>
                <a:cs typeface="Times New Roman" pitchFamily="18" charset="0"/>
              </a:rPr>
              <a:t>AL ÚNICO DIGNO</a:t>
            </a:r>
          </a:p>
          <a:p>
            <a:pPr algn="ctr"/>
            <a:endParaRPr lang="es-ES" altLang="es-CL" sz="3200" dirty="0">
              <a:latin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Al único digno,</a:t>
            </a: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en el cielo y en la tierra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y debajo de la tierra, </a:t>
            </a: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sea gloria, gloria, gloria a él.</a:t>
            </a:r>
          </a:p>
          <a:p>
            <a:pPr algn="ctr" eaLnBrk="0" hangingPunct="0"/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Al León de Judá, la raíz de David,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que ha vencido para el Libro abrir,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sea gloria, gloria, gloria a él.</a:t>
            </a:r>
            <a:endParaRPr lang="es-ES" altLang="es-CL" sz="3200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0" y="595014"/>
            <a:ext cx="9144000" cy="60023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s-CL" sz="3200" b="1" dirty="0">
                <a:latin typeface="+mn-lt"/>
              </a:rPr>
              <a:t>ALZANDO MIS MANOS</a:t>
            </a:r>
          </a:p>
          <a:p>
            <a:pPr algn="ctr">
              <a:defRPr/>
            </a:pPr>
            <a:endParaRPr lang="es-CL" dirty="0">
              <a:latin typeface="+mn-lt"/>
            </a:endParaRPr>
          </a:p>
          <a:p>
            <a:pPr algn="ctr">
              <a:defRPr/>
            </a:pPr>
            <a:r>
              <a:rPr lang="es-CL" sz="3200" dirty="0">
                <a:latin typeface="+mn-lt"/>
              </a:rPr>
              <a:t>      Alzando mis manos delante de ti, 	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me rindo, Señor, tú me has vencido;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me humillo a tus pies, reconozco, mi Dios,                                                                 que has sido más fuerte que yo.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 Ponme tu marca, cíñeme a ti,                                       eres mi dueño por siempre.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Toma mi vida, tu siervo ahora soy, 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  haz como quieras de mí. 	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 Sin condiciones me rindo a ti; 	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prisionero tuyo soy, Señor.</a:t>
            </a:r>
            <a:r>
              <a:rPr lang="es-CL" sz="2800" dirty="0">
                <a:latin typeface="+mn-lt"/>
              </a:rPr>
              <a:t>	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3 CuadroTexto"/>
          <p:cNvSpPr txBox="1">
            <a:spLocks noChangeArrowheads="1"/>
          </p:cNvSpPr>
          <p:nvPr/>
        </p:nvSpPr>
        <p:spPr bwMode="auto">
          <a:xfrm>
            <a:off x="395536" y="1196950"/>
            <a:ext cx="8280920" cy="403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ES" altLang="es-CL" sz="3200" b="1">
                <a:latin typeface="Calibri" pitchFamily="34" charset="0"/>
              </a:rPr>
              <a:t>ALZAMOS NUESTRAS MANOS A TI</a:t>
            </a:r>
          </a:p>
          <a:p>
            <a:pPr algn="ctr"/>
            <a:endParaRPr lang="es-CL" altLang="es-CL" sz="3200">
              <a:latin typeface="Calibri" pitchFamily="34" charset="0"/>
            </a:endParaRPr>
          </a:p>
          <a:p>
            <a:pPr algn="ctr"/>
            <a:r>
              <a:rPr lang="es-ES" altLang="es-CL" sz="3200">
                <a:latin typeface="Calibri" pitchFamily="34" charset="0"/>
              </a:rPr>
              <a:t>Alzamos nuestras manos a ti, Señor,</a:t>
            </a:r>
            <a:endParaRPr lang="es-CL" altLang="es-CL" sz="3200">
              <a:latin typeface="Calibri" pitchFamily="34" charset="0"/>
            </a:endParaRPr>
          </a:p>
          <a:p>
            <a:pPr algn="ctr"/>
            <a:r>
              <a:rPr lang="es-ES" altLang="es-CL" sz="3200">
                <a:latin typeface="Calibri" pitchFamily="34" charset="0"/>
              </a:rPr>
              <a:t>tú eres excelso, incomparable;</a:t>
            </a:r>
            <a:endParaRPr lang="es-CL" altLang="es-CL" sz="3200">
              <a:latin typeface="Calibri" pitchFamily="34" charset="0"/>
            </a:endParaRPr>
          </a:p>
          <a:p>
            <a:pPr algn="ctr"/>
            <a:r>
              <a:rPr lang="es-ES" altLang="es-CL" sz="3200">
                <a:latin typeface="Calibri" pitchFamily="34" charset="0"/>
              </a:rPr>
              <a:t>tú eres la gloria de Sion, oh Altísimo.</a:t>
            </a:r>
            <a:endParaRPr lang="es-CL" altLang="es-CL" sz="3200">
              <a:latin typeface="Calibri" pitchFamily="34" charset="0"/>
            </a:endParaRPr>
          </a:p>
          <a:p>
            <a:pPr algn="ctr"/>
            <a:r>
              <a:rPr lang="es-ES" altLang="es-CL" sz="3200">
                <a:latin typeface="Calibri" pitchFamily="34" charset="0"/>
              </a:rPr>
              <a:t>Tu trono alto y sublime es, </a:t>
            </a:r>
            <a:endParaRPr lang="es-CL" altLang="es-CL" sz="3200">
              <a:latin typeface="Calibri" pitchFamily="34" charset="0"/>
            </a:endParaRPr>
          </a:p>
          <a:p>
            <a:pPr algn="ctr"/>
            <a:r>
              <a:rPr lang="es-ES" altLang="es-CL" sz="3200">
                <a:latin typeface="Calibri" pitchFamily="34" charset="0"/>
              </a:rPr>
              <a:t>Rey de la gloria, y en tu santuario, </a:t>
            </a:r>
            <a:endParaRPr lang="es-CL" altLang="es-CL" sz="3200">
              <a:latin typeface="Calibri" pitchFamily="34" charset="0"/>
            </a:endParaRPr>
          </a:p>
          <a:p>
            <a:pPr algn="ctr"/>
            <a:r>
              <a:rPr lang="es-ES" altLang="es-CL" sz="3200">
                <a:latin typeface="Calibri" pitchFamily="34" charset="0"/>
              </a:rPr>
              <a:t>al resplandor de tu luz, te adoramos.</a:t>
            </a:r>
            <a:endParaRPr lang="es-CL" altLang="es-CL" sz="320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3 CuadroTexto"/>
          <p:cNvSpPr txBox="1">
            <a:spLocks noChangeArrowheads="1"/>
          </p:cNvSpPr>
          <p:nvPr/>
        </p:nvSpPr>
        <p:spPr bwMode="auto">
          <a:xfrm>
            <a:off x="323528" y="1004788"/>
            <a:ext cx="8352928" cy="501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ES" altLang="es-CL" sz="3200" b="1" dirty="0">
                <a:latin typeface="Calibri" pitchFamily="34" charset="0"/>
              </a:rPr>
              <a:t>ALZARÉ MIS OJOS A LOS MONTES</a:t>
            </a:r>
          </a:p>
          <a:p>
            <a:pPr algn="ctr"/>
            <a:endParaRPr lang="es-CL" altLang="es-CL" sz="3200" b="1" dirty="0">
              <a:latin typeface="Calibri" pitchFamily="34" charset="0"/>
            </a:endParaRPr>
          </a:p>
          <a:p>
            <a:pPr algn="ctr"/>
            <a:r>
              <a:rPr lang="es-ES" altLang="es-CL" sz="3200" dirty="0">
                <a:latin typeface="Calibri" pitchFamily="34" charset="0"/>
              </a:rPr>
              <a:t>Alzaré mis ojos a los montes,</a:t>
            </a:r>
            <a:endParaRPr lang="es-CL" altLang="es-CL" sz="3200" dirty="0">
              <a:latin typeface="Calibri" pitchFamily="34" charset="0"/>
            </a:endParaRPr>
          </a:p>
          <a:p>
            <a:pPr algn="ctr"/>
            <a:r>
              <a:rPr lang="es-ES" altLang="es-CL" sz="3200" dirty="0">
                <a:latin typeface="Calibri" pitchFamily="34" charset="0"/>
              </a:rPr>
              <a:t>¿de dónde vendrá mi socorro?</a:t>
            </a:r>
            <a:endParaRPr lang="es-CL" altLang="es-CL" sz="3200" dirty="0">
              <a:latin typeface="Calibri" pitchFamily="34" charset="0"/>
            </a:endParaRPr>
          </a:p>
          <a:p>
            <a:pPr algn="ctr"/>
            <a:r>
              <a:rPr lang="es-ES" altLang="es-CL" sz="3200" dirty="0">
                <a:latin typeface="Calibri" pitchFamily="34" charset="0"/>
              </a:rPr>
              <a:t>Mi socorro viene del Señor</a:t>
            </a:r>
            <a:endParaRPr lang="es-CL" altLang="es-CL" sz="3200" dirty="0">
              <a:latin typeface="Calibri" pitchFamily="34" charset="0"/>
            </a:endParaRPr>
          </a:p>
          <a:p>
            <a:pPr algn="ctr"/>
            <a:r>
              <a:rPr lang="es-ES" altLang="es-CL" sz="3200" dirty="0">
                <a:latin typeface="Calibri" pitchFamily="34" charset="0"/>
              </a:rPr>
              <a:t>que hizo los cielos y la tierra.</a:t>
            </a:r>
            <a:endParaRPr lang="es-CL" altLang="es-CL" sz="3200" dirty="0">
              <a:latin typeface="Calibri" pitchFamily="34" charset="0"/>
            </a:endParaRPr>
          </a:p>
          <a:p>
            <a:pPr algn="ctr"/>
            <a:r>
              <a:rPr lang="es-ES" altLang="es-CL" sz="3200" dirty="0">
                <a:latin typeface="Calibri" pitchFamily="34" charset="0"/>
              </a:rPr>
              <a:t>No dará tu pie al resbaladero,</a:t>
            </a:r>
            <a:endParaRPr lang="es-CL" altLang="es-CL" sz="3200" dirty="0">
              <a:latin typeface="Calibri" pitchFamily="34" charset="0"/>
            </a:endParaRPr>
          </a:p>
          <a:p>
            <a:pPr algn="ctr"/>
            <a:r>
              <a:rPr lang="es-ES" altLang="es-CL" sz="3200" dirty="0">
                <a:latin typeface="Calibri" pitchFamily="34" charset="0"/>
              </a:rPr>
              <a:t>ni se dormirá el que te guarda;</a:t>
            </a:r>
            <a:endParaRPr lang="es-CL" altLang="es-CL" sz="3200" dirty="0">
              <a:latin typeface="Calibri" pitchFamily="34" charset="0"/>
            </a:endParaRPr>
          </a:p>
          <a:p>
            <a:pPr algn="ctr"/>
            <a:r>
              <a:rPr lang="es-ES" altLang="es-CL" sz="3200" dirty="0">
                <a:latin typeface="Calibri" pitchFamily="34" charset="0"/>
              </a:rPr>
              <a:t>he aquí, no se adormecerá</a:t>
            </a:r>
            <a:endParaRPr lang="es-CL" altLang="es-CL" sz="3200" dirty="0">
              <a:latin typeface="Calibri" pitchFamily="34" charset="0"/>
            </a:endParaRPr>
          </a:p>
          <a:p>
            <a:pPr algn="ctr"/>
            <a:r>
              <a:rPr lang="es-ES" altLang="es-CL" sz="3200" dirty="0">
                <a:latin typeface="Calibri" pitchFamily="34" charset="0"/>
              </a:rPr>
              <a:t>ni dormirá el que guarda a Israel.</a:t>
            </a:r>
            <a:endParaRPr lang="es-CL" altLang="es-CL" sz="3200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1"/>
          <p:cNvSpPr>
            <a:spLocks noChangeArrowheads="1"/>
          </p:cNvSpPr>
          <p:nvPr/>
        </p:nvSpPr>
        <p:spPr bwMode="auto">
          <a:xfrm>
            <a:off x="0" y="508069"/>
            <a:ext cx="9144000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b="1" dirty="0">
                <a:latin typeface="Calibri" pitchFamily="34" charset="0"/>
                <a:cs typeface="Times New Roman" pitchFamily="18" charset="0"/>
              </a:rPr>
              <a:t>ALZO A TI MI VOZ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endParaRPr lang="es-ES" altLang="es-CL" sz="2000" dirty="0">
              <a:latin typeface="Calibri" pitchFamily="34" charset="0"/>
              <a:cs typeface="Times New Roman" pitchFamily="18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Alzo a ti mi voz, mi corazón está rendido a ti,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vengo a adorarte.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Alzo a ti mi voz, mi corazón está rendido a ti,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vengo a adorarte, Señor Jesús.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endParaRPr lang="es-ES" altLang="es-CL" sz="2000" dirty="0">
              <a:latin typeface="Calibri" pitchFamily="34" charset="0"/>
              <a:cs typeface="Times New Roman" pitchFamily="18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Cuán dulce es tu nombre,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Admirable, Consejero, Dios fuerte,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Padre Eterno, Príncipe de paz.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Porque tuyo es el reino, el poder y la gloria,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la iglesia te proclama su Señor.</a:t>
            </a:r>
            <a:endParaRPr lang="es-ES" altLang="es-CL" sz="3200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1 CuadroTexto"/>
          <p:cNvSpPr txBox="1">
            <a:spLocks noChangeArrowheads="1"/>
          </p:cNvSpPr>
          <p:nvPr/>
        </p:nvSpPr>
        <p:spPr bwMode="auto">
          <a:xfrm>
            <a:off x="395536" y="1495201"/>
            <a:ext cx="8424936" cy="431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ES" altLang="es-CL" sz="3200" b="1" dirty="0">
                <a:latin typeface="Calibri" pitchFamily="34" charset="0"/>
              </a:rPr>
              <a:t>ALZO MIS MANOS</a:t>
            </a:r>
            <a:r>
              <a:rPr lang="es-CL" altLang="es-CL" sz="3200" dirty="0">
                <a:latin typeface="Calibri" pitchFamily="34" charset="0"/>
              </a:rPr>
              <a:t> </a:t>
            </a:r>
            <a:r>
              <a:rPr lang="es-ES" altLang="es-CL" sz="3200" b="1" dirty="0">
                <a:latin typeface="Calibri" pitchFamily="34" charset="0"/>
              </a:rPr>
              <a:t>AL DIOS QUE ME AMÓ</a:t>
            </a:r>
          </a:p>
          <a:p>
            <a:pPr algn="ctr"/>
            <a:endParaRPr lang="es-CL" altLang="es-CL" sz="3200" dirty="0">
              <a:latin typeface="Calibri" pitchFamily="34" charset="0"/>
            </a:endParaRPr>
          </a:p>
          <a:p>
            <a:pPr algn="ctr"/>
            <a:r>
              <a:rPr lang="es-ES" altLang="es-CL" sz="3200" dirty="0">
                <a:latin typeface="Calibri" pitchFamily="34" charset="0"/>
              </a:rPr>
              <a:t>Alzo mis manos al Dios que me amó;</a:t>
            </a:r>
            <a:endParaRPr lang="es-CL" altLang="es-CL" sz="3200" dirty="0">
              <a:latin typeface="Calibri" pitchFamily="34" charset="0"/>
            </a:endParaRPr>
          </a:p>
          <a:p>
            <a:pPr algn="ctr"/>
            <a:r>
              <a:rPr lang="es-ES" altLang="es-CL" sz="3200" dirty="0">
                <a:latin typeface="Calibri" pitchFamily="34" charset="0"/>
              </a:rPr>
              <a:t>quiero tocarte, mirarte, adorarte.</a:t>
            </a:r>
            <a:endParaRPr lang="es-CL" altLang="es-CL" sz="3200" dirty="0">
              <a:latin typeface="Calibri" pitchFamily="34" charset="0"/>
            </a:endParaRPr>
          </a:p>
          <a:p>
            <a:pPr algn="ctr"/>
            <a:r>
              <a:rPr lang="es-ES" altLang="es-CL" sz="3200" dirty="0">
                <a:latin typeface="Calibri" pitchFamily="34" charset="0"/>
              </a:rPr>
              <a:t>Quiero sentir tu presencia en mi corazón,</a:t>
            </a:r>
            <a:endParaRPr lang="es-CL" altLang="es-CL" sz="3200" dirty="0">
              <a:latin typeface="Calibri" pitchFamily="34" charset="0"/>
            </a:endParaRPr>
          </a:p>
          <a:p>
            <a:pPr algn="ctr"/>
            <a:r>
              <a:rPr lang="es-ES" altLang="es-CL" sz="3200" dirty="0">
                <a:latin typeface="Calibri" pitchFamily="34" charset="0"/>
              </a:rPr>
              <a:t>Señor y Dios, y estar ante ti,</a:t>
            </a:r>
            <a:endParaRPr lang="es-CL" altLang="es-CL" sz="3200" dirty="0">
              <a:latin typeface="Calibri" pitchFamily="34" charset="0"/>
            </a:endParaRPr>
          </a:p>
          <a:p>
            <a:pPr algn="ctr"/>
            <a:r>
              <a:rPr lang="es-ES" altLang="es-CL" sz="3200" dirty="0">
                <a:latin typeface="Calibri" pitchFamily="34" charset="0"/>
              </a:rPr>
              <a:t>a la luz de tu rostro y vivir para ti,</a:t>
            </a:r>
            <a:endParaRPr lang="es-CL" altLang="es-CL" sz="3200" dirty="0">
              <a:latin typeface="Calibri" pitchFamily="34" charset="0"/>
            </a:endParaRPr>
          </a:p>
          <a:p>
            <a:pPr algn="ctr"/>
            <a:r>
              <a:rPr lang="es-ES" altLang="es-CL" sz="3200" dirty="0">
                <a:latin typeface="Calibri" pitchFamily="34" charset="0"/>
              </a:rPr>
              <a:t>y vivir para ti.</a:t>
            </a:r>
            <a:endParaRPr lang="es-CL" altLang="es-CL" sz="3200" dirty="0">
              <a:latin typeface="Calibri" pitchFamily="34" charset="0"/>
            </a:endParaRPr>
          </a:p>
          <a:p>
            <a:endParaRPr lang="es-CL" altLang="es-CL" dirty="0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1"/>
          <p:cNvSpPr>
            <a:spLocks noChangeArrowheads="1"/>
          </p:cNvSpPr>
          <p:nvPr/>
        </p:nvSpPr>
        <p:spPr bwMode="auto">
          <a:xfrm>
            <a:off x="0" y="428178"/>
            <a:ext cx="9144000" cy="6001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b="1" dirty="0">
                <a:latin typeface="Calibri" pitchFamily="34" charset="0"/>
                <a:cs typeface="Times New Roman" pitchFamily="18" charset="0"/>
              </a:rPr>
              <a:t>AMADO JESÚS</a:t>
            </a:r>
          </a:p>
          <a:p>
            <a:pPr algn="ctr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(Cantares 2:8-16)</a:t>
            </a: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endParaRPr lang="es-ES" altLang="es-CL" sz="3200" dirty="0">
              <a:latin typeface="Calibri" pitchFamily="34" charset="0"/>
              <a:cs typeface="Times New Roman" pitchFamily="18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Amado Jesús,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el que me amó desde siempre,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el que me halló en el camino,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el que me unió a su rebaño,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el que curó mis heridas,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quien me amparó con sus alas,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quien me apacienta entre lirios,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mi amado eres tú...</a:t>
            </a: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…</a:t>
            </a:r>
            <a:endParaRPr lang="es-CL" altLang="es-CL" sz="3200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1 Rectángulo"/>
          <p:cNvSpPr>
            <a:spLocks noChangeArrowheads="1"/>
          </p:cNvSpPr>
          <p:nvPr/>
        </p:nvSpPr>
        <p:spPr bwMode="auto">
          <a:xfrm>
            <a:off x="0" y="620713"/>
            <a:ext cx="9144000" cy="550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Amado mío, dulce mío,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es ya pasado el invierno,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la lluvia se ha mudado,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se han mostrado las flores;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tiempo de canto ha venido,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la higuera ha echado sus higos,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ha germinado el trigal, es tiempo de amor...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endParaRPr lang="es-ES" altLang="es-CL" sz="3200">
              <a:latin typeface="Calibri" pitchFamily="34" charset="0"/>
              <a:cs typeface="Times New Roman" pitchFamily="18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Saltando sobre los montes, he aquí, él viene;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brincando sobre los collados, he aquí, él viene.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He aquí, él viene, viene mi Señor...</a:t>
            </a:r>
            <a:endParaRPr lang="es-ES" altLang="es-CL" sz="320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1 CuadroTexto"/>
          <p:cNvSpPr txBox="1">
            <a:spLocks noChangeArrowheads="1"/>
          </p:cNvSpPr>
          <p:nvPr/>
        </p:nvSpPr>
        <p:spPr bwMode="auto">
          <a:xfrm>
            <a:off x="395536" y="1352773"/>
            <a:ext cx="8280920" cy="430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ES" altLang="es-CL" sz="3200" b="1" dirty="0">
                <a:latin typeface="Calibri" pitchFamily="34" charset="0"/>
              </a:rPr>
              <a:t>AMADOS, OH AMADOS</a:t>
            </a:r>
          </a:p>
          <a:p>
            <a:pPr algn="ctr"/>
            <a:endParaRPr lang="es-CL" altLang="es-CL" sz="3200" dirty="0">
              <a:latin typeface="Calibri" pitchFamily="34" charset="0"/>
            </a:endParaRPr>
          </a:p>
          <a:p>
            <a:pPr algn="ctr"/>
            <a:r>
              <a:rPr lang="es-ES" altLang="es-CL" sz="3200" dirty="0">
                <a:latin typeface="Calibri" pitchFamily="34" charset="0"/>
              </a:rPr>
              <a:t>Amados, oh amados,</a:t>
            </a:r>
            <a:endParaRPr lang="es-CL" altLang="es-CL" sz="3200" dirty="0">
              <a:latin typeface="Calibri" pitchFamily="34" charset="0"/>
            </a:endParaRPr>
          </a:p>
          <a:p>
            <a:pPr algn="ctr"/>
            <a:r>
              <a:rPr lang="es-ES" altLang="es-CL" sz="3200" dirty="0">
                <a:latin typeface="Calibri" pitchFamily="34" charset="0"/>
              </a:rPr>
              <a:t>ahora ya somos hijos de Dios;</a:t>
            </a:r>
            <a:endParaRPr lang="es-CL" altLang="es-CL" sz="3200" dirty="0">
              <a:latin typeface="Calibri" pitchFamily="34" charset="0"/>
            </a:endParaRPr>
          </a:p>
          <a:p>
            <a:pPr algn="ctr"/>
            <a:r>
              <a:rPr lang="es-ES" altLang="es-CL" sz="3200" dirty="0">
                <a:latin typeface="Calibri" pitchFamily="34" charset="0"/>
              </a:rPr>
              <a:t>pero aún no se ha manifestado</a:t>
            </a:r>
            <a:endParaRPr lang="es-CL" altLang="es-CL" sz="3200" dirty="0">
              <a:latin typeface="Calibri" pitchFamily="34" charset="0"/>
            </a:endParaRPr>
          </a:p>
          <a:p>
            <a:pPr algn="ctr"/>
            <a:r>
              <a:rPr lang="es-ES" altLang="es-CL" sz="3200" dirty="0">
                <a:latin typeface="Calibri" pitchFamily="34" charset="0"/>
              </a:rPr>
              <a:t>lo que hemos de ser.</a:t>
            </a:r>
            <a:endParaRPr lang="es-CL" altLang="es-CL" sz="3200" dirty="0">
              <a:latin typeface="Calibri" pitchFamily="34" charset="0"/>
            </a:endParaRPr>
          </a:p>
          <a:p>
            <a:pPr algn="ctr"/>
            <a:r>
              <a:rPr lang="es-ES" altLang="es-CL" sz="3200" dirty="0">
                <a:latin typeface="Calibri" pitchFamily="34" charset="0"/>
              </a:rPr>
              <a:t>Pero, cuando él se manifieste,</a:t>
            </a:r>
            <a:endParaRPr lang="es-CL" altLang="es-CL" sz="3200" dirty="0">
              <a:latin typeface="Calibri" pitchFamily="34" charset="0"/>
            </a:endParaRPr>
          </a:p>
          <a:p>
            <a:pPr algn="ctr"/>
            <a:r>
              <a:rPr lang="es-ES" altLang="es-CL" sz="3200" dirty="0">
                <a:latin typeface="Calibri" pitchFamily="34" charset="0"/>
              </a:rPr>
              <a:t>entonces seremos tal como es él.</a:t>
            </a:r>
            <a:endParaRPr lang="es-CL" altLang="es-CL" sz="3200" dirty="0">
              <a:latin typeface="Calibri" pitchFamily="34" charset="0"/>
            </a:endParaRPr>
          </a:p>
          <a:p>
            <a:endParaRPr lang="es-CL" altLang="es-CL" dirty="0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1 CuadroTexto"/>
          <p:cNvSpPr txBox="1">
            <a:spLocks noChangeArrowheads="1"/>
          </p:cNvSpPr>
          <p:nvPr/>
        </p:nvSpPr>
        <p:spPr bwMode="auto">
          <a:xfrm>
            <a:off x="107950" y="836613"/>
            <a:ext cx="9036050" cy="501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 altLang="es-CL" sz="3200" b="1">
                <a:latin typeface="Calibri" pitchFamily="34" charset="0"/>
              </a:rPr>
              <a:t>AMOR ETERNO, AMOR DE DIOS</a:t>
            </a:r>
          </a:p>
          <a:p>
            <a:pPr algn="ctr"/>
            <a:endParaRPr lang="es-CL" altLang="es-CL" sz="3200">
              <a:latin typeface="Calibri" pitchFamily="34" charset="0"/>
            </a:endParaRPr>
          </a:p>
          <a:p>
            <a:pPr algn="ctr"/>
            <a:r>
              <a:rPr lang="es-ES" altLang="es-CL" sz="3200">
                <a:latin typeface="Calibri" pitchFamily="34" charset="0"/>
              </a:rPr>
              <a:t>Amor eterno, amor de Dios,</a:t>
            </a:r>
            <a:endParaRPr lang="es-CL" altLang="es-CL" sz="3200">
              <a:latin typeface="Calibri" pitchFamily="34" charset="0"/>
            </a:endParaRPr>
          </a:p>
          <a:p>
            <a:pPr algn="ctr"/>
            <a:r>
              <a:rPr lang="es-ES" altLang="es-CL" sz="3200">
                <a:latin typeface="Calibri" pitchFamily="34" charset="0"/>
              </a:rPr>
              <a:t>que a su Hijo amado del cielo envió.</a:t>
            </a:r>
            <a:endParaRPr lang="es-CL" altLang="es-CL" sz="3200">
              <a:latin typeface="Calibri" pitchFamily="34" charset="0"/>
            </a:endParaRPr>
          </a:p>
          <a:p>
            <a:pPr algn="ctr"/>
            <a:r>
              <a:rPr lang="es-ES" altLang="es-CL" sz="3200">
                <a:latin typeface="Calibri" pitchFamily="34" charset="0"/>
              </a:rPr>
              <a:t>Por darnos vida, Jesús murió,</a:t>
            </a:r>
            <a:endParaRPr lang="es-CL" altLang="es-CL" sz="3200">
              <a:latin typeface="Calibri" pitchFamily="34" charset="0"/>
            </a:endParaRPr>
          </a:p>
          <a:p>
            <a:pPr algn="ctr"/>
            <a:r>
              <a:rPr lang="es-ES" altLang="es-CL" sz="3200">
                <a:latin typeface="Calibri" pitchFamily="34" charset="0"/>
              </a:rPr>
              <a:t>de tal manera su amor mostró.</a:t>
            </a:r>
            <a:endParaRPr lang="es-CL" altLang="es-CL" sz="3200">
              <a:latin typeface="Calibri" pitchFamily="34" charset="0"/>
            </a:endParaRPr>
          </a:p>
          <a:p>
            <a:pPr algn="ctr"/>
            <a:r>
              <a:rPr lang="es-ES" altLang="es-CL" sz="3200">
                <a:latin typeface="Calibri" pitchFamily="34" charset="0"/>
              </a:rPr>
              <a:t>Bendita gracia, bendito amor,</a:t>
            </a:r>
            <a:endParaRPr lang="es-CL" altLang="es-CL" sz="3200">
              <a:latin typeface="Calibri" pitchFamily="34" charset="0"/>
            </a:endParaRPr>
          </a:p>
          <a:p>
            <a:pPr algn="ctr"/>
            <a:r>
              <a:rPr lang="es-ES" altLang="es-CL" sz="3200">
                <a:latin typeface="Calibri" pitchFamily="34" charset="0"/>
              </a:rPr>
              <a:t>que en los hermanos se derramó.</a:t>
            </a:r>
            <a:endParaRPr lang="es-CL" altLang="es-CL" sz="3200">
              <a:latin typeface="Calibri" pitchFamily="34" charset="0"/>
            </a:endParaRPr>
          </a:p>
          <a:p>
            <a:pPr algn="ctr"/>
            <a:r>
              <a:rPr lang="es-ES" altLang="es-CL" sz="3200">
                <a:latin typeface="Calibri" pitchFamily="34" charset="0"/>
              </a:rPr>
              <a:t>Amor de Cristo, sublime amor,</a:t>
            </a:r>
            <a:endParaRPr lang="es-CL" altLang="es-CL" sz="3200">
              <a:latin typeface="Calibri" pitchFamily="34" charset="0"/>
            </a:endParaRPr>
          </a:p>
          <a:p>
            <a:pPr algn="ctr"/>
            <a:r>
              <a:rPr lang="es-ES" altLang="es-CL" sz="3200">
                <a:latin typeface="Calibri" pitchFamily="34" charset="0"/>
              </a:rPr>
              <a:t>¡hoy nos enciendes el corazón!</a:t>
            </a:r>
            <a:endParaRPr lang="es-CL" altLang="es-CL" sz="320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2 Marcador de contenido"/>
          <p:cNvSpPr>
            <a:spLocks noGrp="1"/>
          </p:cNvSpPr>
          <p:nvPr>
            <p:ph idx="1"/>
          </p:nvPr>
        </p:nvSpPr>
        <p:spPr>
          <a:xfrm>
            <a:off x="0" y="620538"/>
            <a:ext cx="9144000" cy="5616774"/>
          </a:xfrm>
        </p:spPr>
        <p:txBody>
          <a:bodyPr/>
          <a:lstStyle/>
          <a:p>
            <a:pPr marL="0" indent="0" algn="ctr">
              <a:spcBef>
                <a:spcPct val="0"/>
              </a:spcBef>
              <a:buFont typeface="Arial" charset="0"/>
              <a:buNone/>
            </a:pPr>
            <a:r>
              <a:rPr lang="es-CL" altLang="es-CL" b="1" dirty="0"/>
              <a:t>A NO HABER ESTADO EL SEÑOR POR NOSOTROS</a:t>
            </a:r>
          </a:p>
          <a:p>
            <a:pPr marL="0" indent="0" algn="ctr">
              <a:spcBef>
                <a:spcPct val="0"/>
              </a:spcBef>
              <a:buFont typeface="Arial" charset="0"/>
              <a:buNone/>
            </a:pPr>
            <a:endParaRPr lang="es-ES" altLang="es-CL" dirty="0"/>
          </a:p>
          <a:p>
            <a:pPr marL="0" indent="0" algn="ctr">
              <a:spcBef>
                <a:spcPct val="0"/>
              </a:spcBef>
              <a:buFont typeface="Arial" charset="0"/>
              <a:buNone/>
            </a:pPr>
            <a:r>
              <a:rPr lang="es-ES" altLang="es-CL" dirty="0"/>
              <a:t>A no haber estado el Señor por nosotros,</a:t>
            </a:r>
            <a:endParaRPr lang="es-CL" altLang="es-CL" dirty="0"/>
          </a:p>
          <a:p>
            <a:pPr marL="0" indent="0" algn="ctr">
              <a:spcBef>
                <a:spcPct val="0"/>
              </a:spcBef>
              <a:buFont typeface="Arial" charset="0"/>
              <a:buNone/>
            </a:pPr>
            <a:r>
              <a:rPr lang="es-ES" altLang="es-CL" dirty="0"/>
              <a:t>nos habrían inundado las aguas;</a:t>
            </a:r>
            <a:endParaRPr lang="es-CL" altLang="es-CL" dirty="0"/>
          </a:p>
          <a:p>
            <a:pPr marL="0" indent="0" algn="ctr">
              <a:spcBef>
                <a:spcPct val="0"/>
              </a:spcBef>
              <a:buFont typeface="Arial" charset="0"/>
              <a:buNone/>
            </a:pPr>
            <a:r>
              <a:rPr lang="es-ES" altLang="es-CL" dirty="0"/>
              <a:t>al no haber estado el Señor por nosotros,</a:t>
            </a:r>
            <a:endParaRPr lang="es-CL" altLang="es-CL" dirty="0"/>
          </a:p>
          <a:p>
            <a:pPr marL="0" indent="0" algn="ctr">
              <a:spcBef>
                <a:spcPct val="0"/>
              </a:spcBef>
              <a:buFont typeface="Arial" charset="0"/>
              <a:buNone/>
            </a:pPr>
            <a:r>
              <a:rPr lang="es-ES" altLang="es-CL" dirty="0"/>
              <a:t>nos habría tragado el </a:t>
            </a:r>
            <a:r>
              <a:rPr lang="es-ES" altLang="es-CL" dirty="0" err="1"/>
              <a:t>Seol</a:t>
            </a:r>
            <a:r>
              <a:rPr lang="es-ES" altLang="es-CL" dirty="0"/>
              <a:t>.</a:t>
            </a:r>
            <a:endParaRPr lang="es-CL" altLang="es-CL" dirty="0"/>
          </a:p>
          <a:p>
            <a:pPr marL="0" indent="0" algn="ctr">
              <a:spcBef>
                <a:spcPct val="0"/>
              </a:spcBef>
              <a:buFont typeface="Arial" charset="0"/>
              <a:buNone/>
            </a:pPr>
            <a:endParaRPr lang="es-ES" altLang="es-CL" dirty="0"/>
          </a:p>
          <a:p>
            <a:pPr marL="0" indent="0" algn="ctr">
              <a:spcBef>
                <a:spcPct val="0"/>
              </a:spcBef>
              <a:buFont typeface="Arial" charset="0"/>
              <a:buNone/>
            </a:pPr>
            <a:r>
              <a:rPr lang="es-ES" altLang="es-CL" dirty="0"/>
              <a:t>Pero bendito sea el Señor,</a:t>
            </a:r>
          </a:p>
          <a:p>
            <a:pPr marL="0" indent="0" algn="ctr">
              <a:spcBef>
                <a:spcPct val="0"/>
              </a:spcBef>
              <a:buFont typeface="Arial" charset="0"/>
              <a:buNone/>
            </a:pPr>
            <a:r>
              <a:rPr lang="es-ES" altLang="es-CL" dirty="0"/>
              <a:t>bendito sea su nombre,</a:t>
            </a:r>
            <a:endParaRPr lang="es-CL" altLang="es-CL" dirty="0"/>
          </a:p>
          <a:p>
            <a:pPr marL="0" indent="0" algn="ctr">
              <a:spcBef>
                <a:spcPct val="0"/>
              </a:spcBef>
              <a:buFont typeface="Arial" charset="0"/>
              <a:buNone/>
            </a:pPr>
            <a:r>
              <a:rPr lang="es-ES" altLang="es-CL" dirty="0"/>
              <a:t>rompió el lazo de los cazadores</a:t>
            </a:r>
            <a:endParaRPr lang="es-CL" altLang="es-CL" dirty="0"/>
          </a:p>
          <a:p>
            <a:pPr marL="0" indent="0" algn="ctr">
              <a:spcBef>
                <a:spcPct val="0"/>
              </a:spcBef>
              <a:buFont typeface="Arial" charset="0"/>
              <a:buNone/>
            </a:pPr>
            <a:r>
              <a:rPr lang="es-ES" altLang="es-CL" dirty="0"/>
              <a:t>y escapamos nosotros.</a:t>
            </a:r>
            <a:r>
              <a:rPr lang="es-ES" altLang="es-CL" b="1" dirty="0"/>
              <a:t> </a:t>
            </a:r>
            <a:endParaRPr lang="es-CL" altLang="es-CL" dirty="0"/>
          </a:p>
          <a:p>
            <a:pPr marL="0" indent="0">
              <a:spcBef>
                <a:spcPct val="0"/>
              </a:spcBef>
              <a:buFont typeface="Arial" charset="0"/>
              <a:buNone/>
            </a:pPr>
            <a:endParaRPr lang="es-CL" altLang="es-CL" dirty="0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395288" y="476250"/>
            <a:ext cx="8280400" cy="56642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Aft>
                <a:spcPts val="1200"/>
              </a:spcAft>
              <a:defRPr/>
            </a:pPr>
            <a:r>
              <a:rPr lang="es-CL" sz="3200" b="1" dirty="0">
                <a:latin typeface="+mn-lt"/>
              </a:rPr>
              <a:t>A PESAR DE LO QUE PASE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A pesar de lo que pase,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tú sigues siendo mi Dios,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y aunque ande en valle de sombra de muerte,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tú sigues siendo mi buen pastor.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Tú no cambias, tú eres eterno,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y tu misericordia es para siempre.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Tú sigues siendo fiel,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tú sigues siendo fiel, mi Señor.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Descansaré en ti, descansaré en ti,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descansaré en ti.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3 CuadroTexto"/>
          <p:cNvSpPr txBox="1">
            <a:spLocks noChangeArrowheads="1"/>
          </p:cNvSpPr>
          <p:nvPr/>
        </p:nvSpPr>
        <p:spPr bwMode="auto">
          <a:xfrm>
            <a:off x="395288" y="666899"/>
            <a:ext cx="8569325" cy="5786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 altLang="es-CL" sz="3200" b="1" dirty="0">
                <a:latin typeface="Calibri" pitchFamily="34" charset="0"/>
              </a:rPr>
              <a:t>A PESAR DEL TIEMPO</a:t>
            </a:r>
          </a:p>
          <a:p>
            <a:pPr algn="ctr"/>
            <a:endParaRPr lang="es-CL" altLang="es-CL" sz="3200" dirty="0">
              <a:latin typeface="Calibri" pitchFamily="34" charset="0"/>
            </a:endParaRPr>
          </a:p>
          <a:p>
            <a:pPr algn="ctr"/>
            <a:r>
              <a:rPr lang="es-ES" altLang="es-CL" sz="3200" dirty="0">
                <a:latin typeface="Calibri" pitchFamily="34" charset="0"/>
              </a:rPr>
              <a:t>A pesar del tiempo que esté pasando,</a:t>
            </a:r>
            <a:endParaRPr lang="es-CL" altLang="es-CL" sz="3200" dirty="0">
              <a:latin typeface="Calibri" pitchFamily="34" charset="0"/>
            </a:endParaRPr>
          </a:p>
          <a:p>
            <a:pPr algn="ctr"/>
            <a:r>
              <a:rPr lang="es-ES" altLang="es-CL" sz="3200" dirty="0">
                <a:latin typeface="Calibri" pitchFamily="34" charset="0"/>
              </a:rPr>
              <a:t>a pesar de todo lo que esté viviendo,</a:t>
            </a:r>
            <a:endParaRPr lang="es-CL" altLang="es-CL" sz="3200" dirty="0">
              <a:latin typeface="Calibri" pitchFamily="34" charset="0"/>
            </a:endParaRPr>
          </a:p>
          <a:p>
            <a:pPr algn="ctr"/>
            <a:r>
              <a:rPr lang="es-ES" altLang="es-CL" sz="3200" dirty="0">
                <a:latin typeface="Calibri" pitchFamily="34" charset="0"/>
              </a:rPr>
              <a:t>tú eres, mi Jesús, mi esperanza,</a:t>
            </a:r>
            <a:endParaRPr lang="es-CL" altLang="es-CL" sz="3200" dirty="0">
              <a:latin typeface="Calibri" pitchFamily="34" charset="0"/>
            </a:endParaRPr>
          </a:p>
          <a:p>
            <a:pPr algn="ctr"/>
            <a:r>
              <a:rPr lang="es-ES" altLang="es-CL" sz="3200" dirty="0">
                <a:latin typeface="Calibri" pitchFamily="34" charset="0"/>
              </a:rPr>
              <a:t>tú eres mi refugio y mi confianza.</a:t>
            </a:r>
            <a:endParaRPr lang="es-CL" altLang="es-CL" sz="3200" dirty="0">
              <a:latin typeface="Calibri" pitchFamily="34" charset="0"/>
            </a:endParaRPr>
          </a:p>
          <a:p>
            <a:pPr algn="ctr"/>
            <a:r>
              <a:rPr lang="es-ES" altLang="es-CL" sz="3200" dirty="0">
                <a:latin typeface="Calibri" pitchFamily="34" charset="0"/>
              </a:rPr>
              <a:t>Tú eres quien mitiga mi tristeza,</a:t>
            </a:r>
            <a:endParaRPr lang="es-CL" altLang="es-CL" sz="3200" dirty="0">
              <a:latin typeface="Calibri" pitchFamily="34" charset="0"/>
            </a:endParaRPr>
          </a:p>
          <a:p>
            <a:pPr algn="ctr"/>
            <a:r>
              <a:rPr lang="es-ES" altLang="es-CL" sz="3200" dirty="0">
                <a:latin typeface="Calibri" pitchFamily="34" charset="0"/>
              </a:rPr>
              <a:t>tú eres el que sana mis heridas;</a:t>
            </a:r>
            <a:endParaRPr lang="es-CL" altLang="es-CL" sz="3200" dirty="0">
              <a:latin typeface="Calibri" pitchFamily="34" charset="0"/>
            </a:endParaRPr>
          </a:p>
          <a:p>
            <a:pPr algn="ctr"/>
            <a:r>
              <a:rPr lang="es-ES" altLang="es-CL" sz="3200" dirty="0">
                <a:latin typeface="Calibri" pitchFamily="34" charset="0"/>
              </a:rPr>
              <a:t>tú eres quien levanta mi cabeza;</a:t>
            </a:r>
            <a:endParaRPr lang="es-CL" altLang="es-CL" sz="3200" dirty="0">
              <a:latin typeface="Calibri" pitchFamily="34" charset="0"/>
            </a:endParaRPr>
          </a:p>
          <a:p>
            <a:pPr algn="ctr"/>
            <a:r>
              <a:rPr lang="es-ES" altLang="es-CL" sz="3200" dirty="0">
                <a:latin typeface="Calibri" pitchFamily="34" charset="0"/>
              </a:rPr>
              <a:t>tú eres mi ungüento y mi delicia,</a:t>
            </a:r>
            <a:endParaRPr lang="es-CL" altLang="es-CL" sz="3200" dirty="0">
              <a:latin typeface="Calibri" pitchFamily="34" charset="0"/>
            </a:endParaRPr>
          </a:p>
          <a:p>
            <a:pPr algn="ctr"/>
            <a:r>
              <a:rPr lang="es-ES" altLang="es-CL" sz="3200" dirty="0">
                <a:latin typeface="Calibri" pitchFamily="34" charset="0"/>
              </a:rPr>
              <a:t>tú eres mi ungüento y mi delicia.</a:t>
            </a:r>
            <a:endParaRPr lang="es-CL" altLang="es-CL" sz="3200" dirty="0">
              <a:latin typeface="Calibri" pitchFamily="34" charset="0"/>
            </a:endParaRPr>
          </a:p>
          <a:p>
            <a:endParaRPr lang="es-CL" altLang="es-CL" dirty="0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827088" y="1064865"/>
            <a:ext cx="7489825" cy="45243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3200" b="1" dirty="0">
                <a:latin typeface="+mn-lt"/>
                <a:cs typeface="Arial" pitchFamily="34" charset="0"/>
              </a:rPr>
              <a:t>APLAUDID, PUEBLOS TODOS</a:t>
            </a:r>
          </a:p>
          <a:p>
            <a:pPr algn="ctr">
              <a:defRPr/>
            </a:pP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Aplaudid, pueblos todos,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aclamad al Señor con gozo;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aplaudid, pueblos todos,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aclamadle con voz de amor.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Gloria, gloria, aclamad al Señor con gozo.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Hosanna, hosanna,</a:t>
            </a: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aclamadle con voz de amor.</a:t>
            </a:r>
            <a:endParaRPr lang="es-CL" sz="3200" dirty="0">
              <a:latin typeface="+mn-lt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2 Marcador de contenido"/>
          <p:cNvSpPr>
            <a:spLocks noGrp="1"/>
          </p:cNvSpPr>
          <p:nvPr>
            <p:ph idx="1"/>
          </p:nvPr>
        </p:nvSpPr>
        <p:spPr>
          <a:xfrm>
            <a:off x="457200" y="1452512"/>
            <a:ext cx="8229600" cy="5576888"/>
          </a:xfrm>
        </p:spPr>
        <p:txBody>
          <a:bodyPr/>
          <a:lstStyle/>
          <a:p>
            <a:pPr marL="0" indent="0" algn="ctr">
              <a:spcBef>
                <a:spcPct val="0"/>
              </a:spcBef>
              <a:spcAft>
                <a:spcPts val="1200"/>
              </a:spcAft>
              <a:buFont typeface="Arial" charset="0"/>
              <a:buNone/>
            </a:pPr>
            <a:r>
              <a:rPr lang="es-CL" b="1" dirty="0"/>
              <a:t>AQUÍ ESTOY, SEÑOR </a:t>
            </a:r>
          </a:p>
          <a:p>
            <a:pPr marL="0" indent="0" algn="ctr">
              <a:spcBef>
                <a:spcPct val="0"/>
              </a:spcBef>
              <a:buFont typeface="Arial" charset="0"/>
              <a:buNone/>
            </a:pPr>
            <a:r>
              <a:rPr lang="es-CL" dirty="0"/>
              <a:t>Aquí estoy, Señor, delante de ti, </a:t>
            </a:r>
          </a:p>
          <a:p>
            <a:pPr marL="0" indent="0" algn="ctr">
              <a:spcBef>
                <a:spcPct val="0"/>
              </a:spcBef>
              <a:buFont typeface="Arial" charset="0"/>
              <a:buNone/>
            </a:pPr>
            <a:r>
              <a:rPr lang="es-CL" dirty="0"/>
              <a:t>exaltándote, exaltándote; </a:t>
            </a:r>
          </a:p>
          <a:p>
            <a:pPr marL="0" indent="0" algn="ctr">
              <a:spcBef>
                <a:spcPct val="0"/>
              </a:spcBef>
              <a:buFont typeface="Arial" charset="0"/>
              <a:buNone/>
            </a:pPr>
            <a:r>
              <a:rPr lang="es-CL" dirty="0"/>
              <a:t>alabándote, bendiciéndote, </a:t>
            </a:r>
          </a:p>
          <a:p>
            <a:pPr marL="0" indent="0" algn="ctr">
              <a:spcBef>
                <a:spcPct val="0"/>
              </a:spcBef>
              <a:buFont typeface="Arial" charset="0"/>
              <a:buNone/>
            </a:pPr>
            <a:r>
              <a:rPr lang="es-CL" dirty="0"/>
              <a:t>adorándote a ti, mi Jesús. </a:t>
            </a:r>
          </a:p>
          <a:p>
            <a:pPr marL="0" indent="0" algn="ctr">
              <a:spcBef>
                <a:spcPct val="0"/>
              </a:spcBef>
              <a:buFont typeface="Arial" charset="0"/>
              <a:buNone/>
            </a:pPr>
            <a:r>
              <a:rPr lang="es-CL" dirty="0"/>
              <a:t>Aquí estoy, Señor.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258888" y="1280889"/>
            <a:ext cx="6408737" cy="36317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3200" b="1" dirty="0">
                <a:latin typeface="+mn-lt"/>
                <a:cs typeface="Arial" pitchFamily="34" charset="0"/>
              </a:rPr>
              <a:t>ASÍ DICE EL SEÑOR</a:t>
            </a: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(Isaías 44:6)</a:t>
            </a:r>
          </a:p>
          <a:p>
            <a:pPr algn="ctr">
              <a:defRPr/>
            </a:pPr>
            <a:endParaRPr lang="es-CL" sz="20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Así dice el Señor,</a:t>
            </a: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así dice tu Redentor: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endParaRPr lang="es-ES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Yo soy el primero, yo soy el postrero,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y fuera de mí no hay Dios.</a:t>
            </a:r>
            <a:endParaRPr lang="es-CL" sz="3200" dirty="0">
              <a:latin typeface="+mn-lt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1"/>
          <p:cNvSpPr>
            <a:spLocks noChangeArrowheads="1"/>
          </p:cNvSpPr>
          <p:nvPr/>
        </p:nvSpPr>
        <p:spPr bwMode="auto">
          <a:xfrm>
            <a:off x="0" y="430213"/>
            <a:ext cx="9144000" cy="5786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spcAft>
                <a:spcPts val="1200"/>
              </a:spcAft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2800" b="1">
                <a:latin typeface="Calibri" pitchFamily="34" charset="0"/>
                <a:cs typeface="Times New Roman" pitchFamily="18" charset="0"/>
              </a:rPr>
              <a:t>A TI ALZO MIS OJOS</a:t>
            </a:r>
            <a:r>
              <a:rPr lang="es-ES" altLang="es-CL" sz="2800">
                <a:latin typeface="Calibri" pitchFamily="34" charset="0"/>
                <a:cs typeface="Times New Roman" pitchFamily="18" charset="0"/>
              </a:rPr>
              <a:t> </a:t>
            </a:r>
            <a:br>
              <a:rPr lang="es-ES" altLang="es-CL" sz="2800">
                <a:latin typeface="Calibri" pitchFamily="34" charset="0"/>
                <a:cs typeface="Times New Roman" pitchFamily="18" charset="0"/>
              </a:rPr>
            </a:br>
            <a:r>
              <a:rPr lang="es-ES" altLang="es-CL" sz="2400">
                <a:latin typeface="Calibri" pitchFamily="34" charset="0"/>
                <a:cs typeface="Times New Roman" pitchFamily="18" charset="0"/>
              </a:rPr>
              <a:t>(Salmo 123:1)</a:t>
            </a:r>
            <a:endParaRPr lang="es-CL" altLang="es-CL" sz="28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2800">
                <a:latin typeface="Calibri" pitchFamily="34" charset="0"/>
                <a:cs typeface="Times New Roman" pitchFamily="18" charset="0"/>
              </a:rPr>
              <a:t>A ti alzo mis ojos</a:t>
            </a:r>
            <a:r>
              <a:rPr lang="es-ES" altLang="es-CL" sz="2800" b="1">
                <a:latin typeface="Calibri" pitchFamily="34" charset="0"/>
                <a:cs typeface="Times New Roman" pitchFamily="18" charset="0"/>
              </a:rPr>
              <a:t>,</a:t>
            </a:r>
            <a:endParaRPr lang="es-CL" altLang="es-CL" sz="28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2800">
                <a:latin typeface="Calibri" pitchFamily="34" charset="0"/>
                <a:cs typeface="Times New Roman" pitchFamily="18" charset="0"/>
              </a:rPr>
              <a:t>a ti que habitas en los cielos, a ti, mi Señor.</a:t>
            </a:r>
            <a:endParaRPr lang="es-CL" altLang="es-CL" sz="28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2800">
                <a:latin typeface="Calibri" pitchFamily="34" charset="0"/>
                <a:cs typeface="Times New Roman" pitchFamily="18" charset="0"/>
              </a:rPr>
              <a:t>A ti alzo mis manos,</a:t>
            </a:r>
            <a:endParaRPr lang="es-CL" altLang="es-CL" sz="28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2800">
                <a:latin typeface="Calibri" pitchFamily="34" charset="0"/>
                <a:cs typeface="Times New Roman" pitchFamily="18" charset="0"/>
              </a:rPr>
              <a:t>a ti que reinas por los siglos.</a:t>
            </a:r>
            <a:endParaRPr lang="es-CL" altLang="es-CL" sz="28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2800">
                <a:latin typeface="Calibri" pitchFamily="34" charset="0"/>
                <a:cs typeface="Times New Roman" pitchFamily="18" charset="0"/>
              </a:rPr>
              <a:t>Mi corazón se alegra en tu presencia,</a:t>
            </a:r>
            <a:endParaRPr lang="es-CL" altLang="es-CL" sz="28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2800">
                <a:latin typeface="Calibri" pitchFamily="34" charset="0"/>
                <a:cs typeface="Times New Roman" pitchFamily="18" charset="0"/>
              </a:rPr>
              <a:t>como las aves al llegar un nuevo día;</a:t>
            </a:r>
            <a:endParaRPr lang="es-CL" altLang="es-CL" sz="28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2800">
                <a:latin typeface="Calibri" pitchFamily="34" charset="0"/>
                <a:cs typeface="Times New Roman" pitchFamily="18" charset="0"/>
              </a:rPr>
              <a:t>mi alma se deleita en alabarte,</a:t>
            </a:r>
            <a:endParaRPr lang="es-CL" altLang="es-CL" sz="28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2800">
                <a:latin typeface="Calibri" pitchFamily="34" charset="0"/>
                <a:cs typeface="Times New Roman" pitchFamily="18" charset="0"/>
              </a:rPr>
              <a:t>porque eres mi luz y eres mi vida.</a:t>
            </a:r>
            <a:endParaRPr lang="es-CL" altLang="es-CL" sz="28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2800">
                <a:latin typeface="Calibri" pitchFamily="34" charset="0"/>
                <a:cs typeface="Times New Roman" pitchFamily="18" charset="0"/>
              </a:rPr>
              <a:t>A ti, nuestros ojos miran a ti;</a:t>
            </a:r>
            <a:endParaRPr lang="es-CL" altLang="es-CL" sz="28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2800">
                <a:latin typeface="Calibri" pitchFamily="34" charset="0"/>
                <a:cs typeface="Times New Roman" pitchFamily="18" charset="0"/>
              </a:rPr>
              <a:t>a ti, nuestro canto sube hacia ti, Señor.</a:t>
            </a: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2800">
                <a:latin typeface="Calibri" pitchFamily="34" charset="0"/>
                <a:cs typeface="Times New Roman" pitchFamily="18" charset="0"/>
              </a:rPr>
              <a:t>A ti, Señor.</a:t>
            </a:r>
            <a:r>
              <a:rPr lang="es-CL" altLang="es-CL" sz="2800">
                <a:latin typeface="Calibri" pitchFamily="34" charset="0"/>
              </a:rPr>
              <a:t> 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1"/>
          <p:cNvSpPr>
            <a:spLocks noChangeArrowheads="1"/>
          </p:cNvSpPr>
          <p:nvPr/>
        </p:nvSpPr>
        <p:spPr bwMode="auto">
          <a:xfrm>
            <a:off x="0" y="1004788"/>
            <a:ext cx="9144000" cy="501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s-ES" altLang="es-CL" sz="3200" b="1">
                <a:latin typeface="Calibri" pitchFamily="34" charset="0"/>
                <a:cs typeface="Times New Roman" pitchFamily="18" charset="0"/>
              </a:rPr>
              <a:t>A TI CANTARÉ CÁNTICOS DE SION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endParaRPr lang="es-ES" altLang="es-CL" sz="3200">
              <a:latin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A ti cantaré cánticos de Sion,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a ti cantaré cánticos de amor;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a ti cantaré, porque eres mi Dios,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porque eres mi vida, mi luz, mi salvación.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Eres la fortaleza de mi vida,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qué dulce comunión hallé en ti;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eres la fortaleza de mi vida,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¿a quién acudiré, sino a ti?</a:t>
            </a:r>
            <a:endParaRPr lang="es-ES" altLang="es-CL" sz="320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5" name="Rectangle 1"/>
          <p:cNvSpPr>
            <a:spLocks noChangeArrowheads="1"/>
          </p:cNvSpPr>
          <p:nvPr/>
        </p:nvSpPr>
        <p:spPr bwMode="auto">
          <a:xfrm>
            <a:off x="0" y="88900"/>
            <a:ext cx="9144000" cy="655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 eaLnBrk="0" hangingPunct="0">
              <a:defRPr/>
            </a:pPr>
            <a:r>
              <a:rPr lang="es-ES" sz="3000" b="1" dirty="0">
                <a:latin typeface="+mj-lt"/>
                <a:ea typeface="Times New Roman" pitchFamily="18" charset="0"/>
                <a:cs typeface="Arial" pitchFamily="34" charset="0"/>
              </a:rPr>
              <a:t>A TI LA GLORIA</a:t>
            </a:r>
            <a:endParaRPr lang="es-CL" sz="3000" dirty="0">
              <a:latin typeface="+mj-lt"/>
              <a:cs typeface="Arial" pitchFamily="34" charset="0"/>
            </a:endParaRPr>
          </a:p>
          <a:p>
            <a:pPr algn="ctr" eaLnBrk="0" hangingPunct="0">
              <a:spcBef>
                <a:spcPts val="1200"/>
              </a:spcBef>
              <a:defRPr/>
            </a:pPr>
            <a:r>
              <a:rPr lang="es-ES" sz="3000" dirty="0">
                <a:latin typeface="+mj-lt"/>
                <a:ea typeface="Times New Roman" pitchFamily="18" charset="0"/>
                <a:cs typeface="Arial" pitchFamily="34" charset="0"/>
              </a:rPr>
              <a:t>A ti la gloria, oh nuestro Señor,</a:t>
            </a:r>
            <a:endParaRPr lang="es-CL" sz="30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000" dirty="0">
                <a:latin typeface="+mj-lt"/>
                <a:ea typeface="Times New Roman" pitchFamily="18" charset="0"/>
                <a:cs typeface="Arial" pitchFamily="34" charset="0"/>
              </a:rPr>
              <a:t>a ti la victoria, gran Libertador.</a:t>
            </a:r>
            <a:endParaRPr lang="es-CL" sz="30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000" dirty="0">
                <a:latin typeface="+mj-lt"/>
                <a:ea typeface="Times New Roman" pitchFamily="18" charset="0"/>
                <a:cs typeface="Arial" pitchFamily="34" charset="0"/>
              </a:rPr>
              <a:t>Te alzaste triunfante, lleno de poder,</a:t>
            </a:r>
            <a:endParaRPr lang="es-CL" sz="30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000" dirty="0">
                <a:latin typeface="+mj-lt"/>
                <a:ea typeface="Times New Roman" pitchFamily="18" charset="0"/>
                <a:cs typeface="Arial" pitchFamily="34" charset="0"/>
              </a:rPr>
              <a:t>más que el sol radiante al amanecer.</a:t>
            </a:r>
          </a:p>
          <a:p>
            <a:pPr algn="ctr" eaLnBrk="0" hangingPunct="0">
              <a:spcBef>
                <a:spcPts val="1200"/>
              </a:spcBef>
              <a:defRPr/>
            </a:pPr>
            <a:r>
              <a:rPr lang="es-ES" sz="3000" dirty="0">
                <a:latin typeface="+mj-lt"/>
                <a:ea typeface="Times New Roman" pitchFamily="18" charset="0"/>
                <a:cs typeface="Arial" pitchFamily="34" charset="0"/>
              </a:rPr>
              <a:t>Libre de pena, nuestro Rey Jesús,</a:t>
            </a:r>
            <a:endParaRPr lang="es-CL" sz="30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000" dirty="0">
                <a:latin typeface="+mj-lt"/>
                <a:ea typeface="Times New Roman" pitchFamily="18" charset="0"/>
                <a:cs typeface="Arial" pitchFamily="34" charset="0"/>
              </a:rPr>
              <a:t>rompe las cadenas de la esclavitud.</a:t>
            </a:r>
            <a:endParaRPr lang="es-CL" sz="30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000" dirty="0">
                <a:latin typeface="+mj-lt"/>
                <a:ea typeface="Times New Roman" pitchFamily="18" charset="0"/>
                <a:cs typeface="Arial" pitchFamily="34" charset="0"/>
              </a:rPr>
              <a:t>Ha resucitado, ya no morirá,</a:t>
            </a:r>
            <a:endParaRPr lang="es-CL" sz="30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000" dirty="0">
                <a:latin typeface="+mj-lt"/>
                <a:ea typeface="Times New Roman" pitchFamily="18" charset="0"/>
                <a:cs typeface="Arial" pitchFamily="34" charset="0"/>
              </a:rPr>
              <a:t>quien muere al pecado, en Dios vivirá.</a:t>
            </a:r>
            <a:endParaRPr lang="es-CL" sz="3000" dirty="0">
              <a:latin typeface="+mj-lt"/>
              <a:cs typeface="Arial" pitchFamily="34" charset="0"/>
            </a:endParaRPr>
          </a:p>
          <a:p>
            <a:pPr algn="ctr" eaLnBrk="0" hangingPunct="0">
              <a:spcBef>
                <a:spcPts val="1200"/>
              </a:spcBef>
              <a:defRPr/>
            </a:pPr>
            <a:r>
              <a:rPr lang="es-ES" sz="3000" dirty="0">
                <a:latin typeface="+mj-lt"/>
                <a:ea typeface="Times New Roman" pitchFamily="18" charset="0"/>
                <a:cs typeface="Arial" pitchFamily="34" charset="0"/>
              </a:rPr>
              <a:t>Gozo, alegría, reinen por doquier,</a:t>
            </a:r>
            <a:endParaRPr lang="es-CL" sz="30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000" dirty="0">
                <a:latin typeface="+mj-lt"/>
                <a:ea typeface="Times New Roman" pitchFamily="18" charset="0"/>
                <a:cs typeface="Arial" pitchFamily="34" charset="0"/>
              </a:rPr>
              <a:t>porque Cristo hoy día muestra su poder.</a:t>
            </a:r>
            <a:endParaRPr lang="es-CL" sz="30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000" dirty="0">
                <a:latin typeface="+mj-lt"/>
                <a:ea typeface="Times New Roman" pitchFamily="18" charset="0"/>
                <a:cs typeface="Arial" pitchFamily="34" charset="0"/>
              </a:rPr>
              <a:t>Ángeles cantando himnos al Señor</a:t>
            </a:r>
            <a:endParaRPr lang="es-CL" sz="30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000" dirty="0" err="1">
                <a:latin typeface="+mj-lt"/>
                <a:ea typeface="Times New Roman" pitchFamily="18" charset="0"/>
                <a:cs typeface="Arial" pitchFamily="34" charset="0"/>
              </a:rPr>
              <a:t>vanle</a:t>
            </a:r>
            <a:r>
              <a:rPr lang="es-ES" sz="3000" dirty="0">
                <a:latin typeface="+mj-lt"/>
                <a:ea typeface="Times New Roman" pitchFamily="18" charset="0"/>
                <a:cs typeface="Arial" pitchFamily="34" charset="0"/>
              </a:rPr>
              <a:t> aclamando como Vencedor.</a:t>
            </a:r>
            <a:endParaRPr lang="es-ES" sz="3200" dirty="0">
              <a:latin typeface="+mj-lt"/>
              <a:ea typeface="Times New Roman" pitchFamily="18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539750" y="1196950"/>
            <a:ext cx="8208963" cy="40322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3200" b="1" dirty="0">
                <a:latin typeface="+mn-lt"/>
                <a:cs typeface="Arial" pitchFamily="34" charset="0"/>
              </a:rPr>
              <a:t>A TI, OH SEÑOR,</a:t>
            </a:r>
            <a:r>
              <a:rPr lang="es-CL" sz="3200" dirty="0">
                <a:latin typeface="+mn-lt"/>
                <a:cs typeface="Arial" pitchFamily="34" charset="0"/>
              </a:rPr>
              <a:t> </a:t>
            </a:r>
            <a:r>
              <a:rPr lang="es-ES" sz="3200" b="1" dirty="0">
                <a:latin typeface="+mn-lt"/>
                <a:cs typeface="Arial" pitchFamily="34" charset="0"/>
              </a:rPr>
              <a:t>LEVANTARÉ MI ALMA</a:t>
            </a: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(Sal. 25:1-2)</a:t>
            </a:r>
          </a:p>
          <a:p>
            <a:pPr algn="ctr">
              <a:defRPr/>
            </a:pP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A ti, oh Señor, levantaré mi alma;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a ti, oh Señor, levantaré mi alma.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Dios mío, en ti confío, no sea yo avergonzado,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no se alegren de mí mis enemigos.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A ti, oh Señor, levantaré mi alma.</a:t>
            </a:r>
            <a:endParaRPr lang="es-CL" sz="3200" dirty="0">
              <a:latin typeface="+mn-lt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1 Rectángulo"/>
          <p:cNvSpPr>
            <a:spLocks noChangeArrowheads="1"/>
          </p:cNvSpPr>
          <p:nvPr/>
        </p:nvSpPr>
        <p:spPr bwMode="auto">
          <a:xfrm>
            <a:off x="468313" y="1196950"/>
            <a:ext cx="8207375" cy="403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s-CL" sz="3200" b="1" dirty="0">
                <a:latin typeface="+mj-lt"/>
                <a:cs typeface="Arial" pitchFamily="34" charset="0"/>
              </a:rPr>
              <a:t>A TI SEÑOR</a:t>
            </a:r>
          </a:p>
          <a:p>
            <a:pPr algn="ctr">
              <a:defRPr/>
            </a:pPr>
            <a:endParaRPr lang="es-CL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CL" sz="3200" dirty="0">
                <a:latin typeface="+mj-lt"/>
                <a:cs typeface="Arial" pitchFamily="34" charset="0"/>
              </a:rPr>
              <a:t>A ti, Señor, sea hoy toda alabanza;</a:t>
            </a:r>
          </a:p>
          <a:p>
            <a:pPr algn="ctr">
              <a:defRPr/>
            </a:pPr>
            <a:r>
              <a:rPr lang="es-CL" sz="3200" dirty="0">
                <a:latin typeface="+mj-lt"/>
                <a:cs typeface="Arial" pitchFamily="34" charset="0"/>
              </a:rPr>
              <a:t>a ti, Señor, sea hoy toda adoración.</a:t>
            </a:r>
          </a:p>
          <a:p>
            <a:pPr algn="ctr">
              <a:defRPr/>
            </a:pPr>
            <a:r>
              <a:rPr lang="es-CL" sz="3200" dirty="0">
                <a:latin typeface="+mj-lt"/>
                <a:cs typeface="Arial" pitchFamily="34" charset="0"/>
              </a:rPr>
              <a:t>Tú que vives por los siglos</a:t>
            </a:r>
          </a:p>
          <a:p>
            <a:pPr algn="ctr">
              <a:defRPr/>
            </a:pPr>
            <a:r>
              <a:rPr lang="es-CL" sz="3200" dirty="0">
                <a:latin typeface="+mj-lt"/>
                <a:cs typeface="Arial" pitchFamily="34" charset="0"/>
              </a:rPr>
              <a:t>y reinarás por la eternidad; </a:t>
            </a:r>
          </a:p>
          <a:p>
            <a:pPr algn="ctr">
              <a:defRPr/>
            </a:pPr>
            <a:r>
              <a:rPr lang="es-CL" sz="3200" dirty="0">
                <a:latin typeface="+mj-lt"/>
                <a:cs typeface="Arial" pitchFamily="34" charset="0"/>
              </a:rPr>
              <a:t>toda gloria a tu nombre</a:t>
            </a:r>
          </a:p>
          <a:p>
            <a:pPr algn="ctr">
              <a:defRPr/>
            </a:pPr>
            <a:r>
              <a:rPr lang="es-CL" sz="3200" dirty="0">
                <a:latin typeface="+mj-lt"/>
                <a:cs typeface="Arial" pitchFamily="34" charset="0"/>
              </a:rPr>
              <a:t>desde ahora y para siempre.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1"/>
          <p:cNvSpPr>
            <a:spLocks noChangeArrowheads="1"/>
          </p:cNvSpPr>
          <p:nvPr/>
        </p:nvSpPr>
        <p:spPr bwMode="auto">
          <a:xfrm>
            <a:off x="0" y="992857"/>
            <a:ext cx="9144000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s-ES" altLang="es-CL" sz="3200" b="1">
                <a:latin typeface="Calibri" pitchFamily="34" charset="0"/>
                <a:cs typeface="Times New Roman" pitchFamily="18" charset="0"/>
              </a:rPr>
              <a:t>A TI, SEÑOR JESÚS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endParaRPr lang="es-ES" altLang="es-CL" sz="3200">
              <a:latin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A ti, Señor Jesús,</a:t>
            </a: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cantaré salmos a tu nombre;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desde ahora y para siempre</a:t>
            </a: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yo te bendeciré,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porque tú eres mi Señor,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porque tú eres mi Señor,</a:t>
            </a: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eres todo para mí.</a:t>
            </a:r>
            <a:endParaRPr lang="es-ES" altLang="es-CL" sz="320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1"/>
          <p:cNvSpPr>
            <a:spLocks noChangeArrowheads="1"/>
          </p:cNvSpPr>
          <p:nvPr/>
        </p:nvSpPr>
        <p:spPr bwMode="auto">
          <a:xfrm>
            <a:off x="0" y="209550"/>
            <a:ext cx="9144000" cy="6372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s-ES" altLang="es-CL" sz="3200" b="1">
                <a:latin typeface="Calibri" pitchFamily="34" charset="0"/>
                <a:cs typeface="Times New Roman" pitchFamily="18" charset="0"/>
              </a:rPr>
              <a:t>A TI, SEÑOR, LEVANTO EL CORAZÓN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endParaRPr lang="es-ES" altLang="es-CL" sz="1400">
              <a:latin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A ti, Señor, levanto el corazón,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contemplo, adoro, exalto;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al Emanuel que nos fue dado,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al Verbo encarnado ¡Gloria!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 i="1">
                <a:latin typeface="Calibri" pitchFamily="34" charset="0"/>
                <a:cs typeface="Times New Roman" pitchFamily="18" charset="0"/>
              </a:rPr>
              <a:t>Al solo soberano, Rey de reyes,</a:t>
            </a:r>
            <a:endParaRPr lang="es-CL" altLang="es-CL" sz="3200" i="1">
              <a:latin typeface="Calibri" pitchFamily="34" charset="0"/>
            </a:endParaRPr>
          </a:p>
          <a:p>
            <a:pPr algn="ctr" eaLnBrk="0" hangingPunct="0"/>
            <a:r>
              <a:rPr lang="es-ES" altLang="es-CL" sz="3200" i="1">
                <a:latin typeface="Calibri" pitchFamily="34" charset="0"/>
                <a:cs typeface="Times New Roman" pitchFamily="18" charset="0"/>
              </a:rPr>
              <a:t>Señor de señores, amor de los amores,</a:t>
            </a:r>
            <a:endParaRPr lang="es-CL" altLang="es-CL" sz="3200" i="1">
              <a:latin typeface="Calibri" pitchFamily="34" charset="0"/>
            </a:endParaRPr>
          </a:p>
          <a:p>
            <a:pPr algn="ctr" eaLnBrk="0" hangingPunct="0"/>
            <a:r>
              <a:rPr lang="es-ES" altLang="es-CL" sz="3200" i="1">
                <a:latin typeface="Calibri" pitchFamily="34" charset="0"/>
                <a:cs typeface="Times New Roman" pitchFamily="18" charset="0"/>
              </a:rPr>
              <a:t>cantar de los cantares;</a:t>
            </a:r>
            <a:endParaRPr lang="es-CL" altLang="es-CL" sz="3200" i="1">
              <a:latin typeface="Calibri" pitchFamily="34" charset="0"/>
            </a:endParaRPr>
          </a:p>
          <a:p>
            <a:pPr algn="ctr" eaLnBrk="0" hangingPunct="0">
              <a:spcAft>
                <a:spcPts val="1200"/>
              </a:spcAft>
            </a:pPr>
            <a:r>
              <a:rPr lang="es-ES" altLang="es-CL" sz="3200" i="1">
                <a:latin typeface="Calibri" pitchFamily="34" charset="0"/>
                <a:cs typeface="Times New Roman" pitchFamily="18" charset="0"/>
              </a:rPr>
              <a:t>gloria al inefable don de Dios.</a:t>
            </a:r>
            <a:endParaRPr lang="es-CL" altLang="es-CL" sz="3200" i="1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Al sublime sumo sacerdote que traspasó los cielos;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al que vive para interceder,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al santo, Emanuel, ¡Gloria!</a:t>
            </a:r>
            <a:endParaRPr lang="es-CL" altLang="es-CL" sz="320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468313" y="620713"/>
            <a:ext cx="8280400" cy="57864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3200" b="1" dirty="0">
                <a:latin typeface="+mn-lt"/>
                <a:cs typeface="Arial" pitchFamily="34" charset="0"/>
              </a:rPr>
              <a:t>A TODOS LOS SEDIENTOS</a:t>
            </a:r>
          </a:p>
          <a:p>
            <a:pPr algn="ctr">
              <a:defRPr/>
            </a:pP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A todos los sedientos: Venid a las aguas;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y los que no tienen dinero: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Venid, comprad y comed.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endParaRPr lang="es-ES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Venid, comprad sin dinero,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que Dios no vende la vida,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sino que la imparte de gracia,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tan solo por fe, tan solo por Cristo,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el agua de vida.</a:t>
            </a:r>
            <a:endParaRPr lang="es-CL" sz="3200" dirty="0">
              <a:latin typeface="+mn-lt"/>
              <a:cs typeface="Arial" pitchFamily="34" charset="0"/>
            </a:endParaRPr>
          </a:p>
          <a:p>
            <a:pPr>
              <a:defRPr/>
            </a:pPr>
            <a:endParaRPr lang="es-CL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971550" y="1257027"/>
            <a:ext cx="7200900" cy="3540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3200" b="1" dirty="0">
                <a:latin typeface="+mn-lt"/>
                <a:cs typeface="Arial" pitchFamily="34" charset="0"/>
              </a:rPr>
              <a:t>ATRÁEME...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(Cantares 1:3-4)</a:t>
            </a:r>
          </a:p>
          <a:p>
            <a:pPr algn="ctr">
              <a:defRPr/>
            </a:pP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Atráeme, atráeme,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y en pos de ti correremos.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Tu nombre es como ungüento,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ungüento derramado.</a:t>
            </a:r>
            <a:endParaRPr lang="es-CL" sz="3200" dirty="0">
              <a:latin typeface="+mn-lt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1"/>
          <p:cNvSpPr>
            <a:spLocks noChangeArrowheads="1"/>
          </p:cNvSpPr>
          <p:nvPr/>
        </p:nvSpPr>
        <p:spPr bwMode="auto">
          <a:xfrm>
            <a:off x="-22225" y="523701"/>
            <a:ext cx="9144000" cy="6001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b="1" dirty="0">
                <a:latin typeface="Calibri" pitchFamily="34" charset="0"/>
                <a:cs typeface="Times New Roman" pitchFamily="18" charset="0"/>
              </a:rPr>
              <a:t>ATRÁEME, JESUS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endParaRPr lang="es-ES" altLang="es-CL" sz="3200" dirty="0">
              <a:latin typeface="Calibri" pitchFamily="34" charset="0"/>
              <a:cs typeface="Times New Roman" pitchFamily="18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Atráeme, Jesús, con cuerdas tuyas;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atráeme, Jesús, con brazo santo;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atráeme, Jesús, con tus ungüentos;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atráeme, Jesús, con tus aromas.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endParaRPr lang="es-ES" altLang="es-CL" sz="3200" dirty="0">
              <a:latin typeface="Calibri" pitchFamily="34" charset="0"/>
              <a:cs typeface="Times New Roman" pitchFamily="18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Atráeme, Jesús, con tu dulzura;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atráeme, Jesús, con tu mirada;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atráeme, Jesús, con tus favores;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atráeme, Jesús, con tu palabra.</a:t>
            </a: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…</a:t>
            </a:r>
            <a:endParaRPr lang="es-CL" altLang="es-CL" sz="3200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1 CuadroTexto"/>
          <p:cNvSpPr txBox="1">
            <a:spLocks noChangeArrowheads="1"/>
          </p:cNvSpPr>
          <p:nvPr/>
        </p:nvSpPr>
        <p:spPr bwMode="auto">
          <a:xfrm>
            <a:off x="0" y="1352773"/>
            <a:ext cx="9144000" cy="430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Oh, lirio de los valles, lirio-lirio,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atráeme del fondo de la noche.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Del agujero de la peña toma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mi corazón desabrigado y frágil.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endParaRPr lang="es-ES" altLang="es-CL" sz="3200">
              <a:latin typeface="Calibri" pitchFamily="34" charset="0"/>
              <a:cs typeface="Times New Roman" pitchFamily="18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Atráeme, Jesús, por sobre el mundo;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atráeme, Jesús, para tu gloria,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para tu gloria, para tu gloria.</a:t>
            </a:r>
            <a:endParaRPr lang="es-ES" altLang="es-CL" sz="3200">
              <a:latin typeface="Calibri" pitchFamily="34" charset="0"/>
            </a:endParaRPr>
          </a:p>
          <a:p>
            <a:pPr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endParaRPr lang="es-CL" altLang="es-CL"/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1"/>
          <p:cNvSpPr>
            <a:spLocks noChangeArrowheads="1"/>
          </p:cNvSpPr>
          <p:nvPr/>
        </p:nvSpPr>
        <p:spPr bwMode="auto">
          <a:xfrm>
            <a:off x="0" y="906809"/>
            <a:ext cx="9144000" cy="4970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bIns="0" anchor="ctr">
            <a:spAutoFit/>
          </a:bodyPr>
          <a:lstStyle/>
          <a:p>
            <a:pPr algn="ctr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b="1" dirty="0">
                <a:latin typeface="+mn-lt"/>
                <a:cs typeface="Times New Roman" pitchFamily="18" charset="0"/>
              </a:rPr>
              <a:t>A TU PRESENCIA</a:t>
            </a: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endParaRPr lang="es-ES" sz="3200" dirty="0">
              <a:latin typeface="+mn-lt"/>
              <a:ea typeface="Times New Roman" pitchFamily="18" charset="0"/>
              <a:cs typeface="Arial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n-lt"/>
                <a:ea typeface="Times New Roman" pitchFamily="18" charset="0"/>
                <a:cs typeface="Arial" pitchFamily="34" charset="0"/>
              </a:rPr>
              <a:t>A tu presencia vengo, Señor,</a:t>
            </a:r>
            <a:endParaRPr lang="es-CL" sz="3200" dirty="0">
              <a:latin typeface="+mn-lt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n-lt"/>
                <a:ea typeface="Times New Roman" pitchFamily="18" charset="0"/>
              </a:rPr>
              <a:t>con reverencia, pues tú eres Dios;</a:t>
            </a:r>
            <a:endParaRPr lang="es-CL" sz="3200" dirty="0">
              <a:latin typeface="+mn-lt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n-lt"/>
                <a:ea typeface="Times New Roman" pitchFamily="18" charset="0"/>
              </a:rPr>
              <a:t>y así poder recibir lo que tú tienes para mí,</a:t>
            </a:r>
            <a:endParaRPr lang="es-CL" sz="3200" dirty="0">
              <a:latin typeface="+mn-lt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n-lt"/>
                <a:ea typeface="Times New Roman" pitchFamily="18" charset="0"/>
              </a:rPr>
              <a:t>y así también entregar lo que hay en mí.</a:t>
            </a:r>
            <a:endParaRPr lang="es-CL" sz="3200" dirty="0">
              <a:latin typeface="+mn-lt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n-lt"/>
                <a:ea typeface="Times New Roman" pitchFamily="18" charset="0"/>
              </a:rPr>
              <a:t>Quiero exaltar tu santo nombre </a:t>
            </a: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n-lt"/>
                <a:ea typeface="Times New Roman" pitchFamily="18" charset="0"/>
              </a:rPr>
              <a:t>y adorarte, mi Señor;</a:t>
            </a:r>
            <a:endParaRPr lang="es-CL" sz="3200" dirty="0">
              <a:latin typeface="+mn-lt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n-lt"/>
                <a:ea typeface="Times New Roman" pitchFamily="18" charset="0"/>
              </a:rPr>
              <a:t>y el corazón rendir ante ti,</a:t>
            </a:r>
            <a:endParaRPr lang="es-CL" sz="3200" dirty="0">
              <a:latin typeface="+mn-lt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n-lt"/>
                <a:ea typeface="Times New Roman" pitchFamily="18" charset="0"/>
              </a:rPr>
              <a:t>pues tú eres mi Dios y mi Rey.</a:t>
            </a:r>
            <a:endParaRPr lang="es-ES" sz="3200" dirty="0">
              <a:latin typeface="+mn-lt"/>
            </a:endParaRP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611188" y="260350"/>
            <a:ext cx="7848600" cy="62166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2800" b="1" dirty="0">
                <a:latin typeface="+mn-lt"/>
                <a:cs typeface="Arial" pitchFamily="34" charset="0"/>
              </a:rPr>
              <a:t>AUNQUE LA HIGUERA NO FLOREZCA </a:t>
            </a:r>
          </a:p>
          <a:p>
            <a:pPr algn="ctr">
              <a:spcAft>
                <a:spcPts val="1200"/>
              </a:spcAft>
              <a:defRPr/>
            </a:pPr>
            <a:r>
              <a:rPr lang="es-ES" sz="2400" dirty="0">
                <a:latin typeface="+mn-lt"/>
                <a:cs typeface="Arial" pitchFamily="34" charset="0"/>
              </a:rPr>
              <a:t>(Hab. 3:17-19)</a:t>
            </a:r>
          </a:p>
          <a:p>
            <a:pPr algn="ctr">
              <a:defRPr/>
            </a:pPr>
            <a:r>
              <a:rPr lang="es-ES" sz="2800" dirty="0">
                <a:latin typeface="+mn-lt"/>
                <a:cs typeface="Arial" pitchFamily="34" charset="0"/>
              </a:rPr>
              <a:t>Aunque la higuera no florezca,</a:t>
            </a:r>
            <a:endParaRPr lang="es-CL" sz="28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2800" dirty="0">
                <a:latin typeface="+mn-lt"/>
                <a:cs typeface="Arial" pitchFamily="34" charset="0"/>
              </a:rPr>
              <a:t>ni en las vides haya frutos,</a:t>
            </a:r>
            <a:endParaRPr lang="es-CL" sz="28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2800" dirty="0">
                <a:latin typeface="+mn-lt"/>
                <a:cs typeface="Arial" pitchFamily="34" charset="0"/>
              </a:rPr>
              <a:t>aunque falte el producto del olivo,</a:t>
            </a:r>
            <a:endParaRPr lang="es-CL" sz="28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2800" dirty="0">
                <a:latin typeface="+mn-lt"/>
                <a:cs typeface="Arial" pitchFamily="34" charset="0"/>
              </a:rPr>
              <a:t>y los labrados no den mantenimiento,</a:t>
            </a:r>
            <a:endParaRPr lang="es-CL" sz="28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2800" dirty="0">
                <a:latin typeface="+mn-lt"/>
                <a:cs typeface="Arial" pitchFamily="34" charset="0"/>
              </a:rPr>
              <a:t>y las ovejas sean quitadas de la majada,</a:t>
            </a:r>
            <a:endParaRPr lang="es-CL" sz="28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2800" dirty="0">
                <a:latin typeface="+mn-lt"/>
                <a:cs typeface="Arial" pitchFamily="34" charset="0"/>
              </a:rPr>
              <a:t>y no haya vacas en los corrales;</a:t>
            </a:r>
            <a:endParaRPr lang="es-CL" sz="28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2800" dirty="0">
                <a:latin typeface="+mn-lt"/>
                <a:cs typeface="Arial" pitchFamily="34" charset="0"/>
              </a:rPr>
              <a:t>con todo, yo me alegraré en el Señor,</a:t>
            </a:r>
            <a:endParaRPr lang="es-CL" sz="28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2800" dirty="0">
                <a:latin typeface="+mn-lt"/>
                <a:cs typeface="Arial" pitchFamily="34" charset="0"/>
              </a:rPr>
              <a:t>y me gozaré en el Dios de mi salvación.</a:t>
            </a:r>
            <a:endParaRPr lang="es-CL" sz="28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2800" dirty="0">
                <a:latin typeface="+mn-lt"/>
                <a:cs typeface="Arial" pitchFamily="34" charset="0"/>
              </a:rPr>
              <a:t>El Señor mi Dios es mi fortaleza,</a:t>
            </a:r>
            <a:endParaRPr lang="es-CL" sz="28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2800" dirty="0">
                <a:latin typeface="+mn-lt"/>
                <a:cs typeface="Arial" pitchFamily="34" charset="0"/>
              </a:rPr>
              <a:t>el cual hace mis pies como de ciervas,</a:t>
            </a:r>
            <a:endParaRPr lang="es-CL" sz="28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2800" dirty="0">
                <a:latin typeface="+mn-lt"/>
                <a:cs typeface="Arial" pitchFamily="34" charset="0"/>
              </a:rPr>
              <a:t>y en mis alturas me hace andar,</a:t>
            </a:r>
            <a:endParaRPr lang="es-CL" sz="28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2800" dirty="0">
                <a:latin typeface="+mn-lt"/>
                <a:cs typeface="Arial" pitchFamily="34" charset="0"/>
              </a:rPr>
              <a:t>porque el Señor mi Dios es mi fortaleza.</a:t>
            </a:r>
            <a:endParaRPr lang="es-CL" sz="2800" dirty="0">
              <a:latin typeface="+mn-lt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035050" y="260648"/>
            <a:ext cx="7272338" cy="66171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3000" b="1" dirty="0">
                <a:latin typeface="+mn-lt"/>
                <a:cs typeface="Arial" pitchFamily="34" charset="0"/>
              </a:rPr>
              <a:t>BENDECID, HERMANOS</a:t>
            </a:r>
            <a:endParaRPr lang="es-CL" sz="3000" dirty="0">
              <a:latin typeface="+mn-lt"/>
              <a:cs typeface="Arial" pitchFamily="34" charset="0"/>
            </a:endParaRPr>
          </a:p>
          <a:p>
            <a:pPr algn="ctr">
              <a:spcAft>
                <a:spcPts val="1200"/>
              </a:spcAft>
              <a:defRPr/>
            </a:pPr>
            <a:r>
              <a:rPr lang="es-ES" sz="2400" dirty="0">
                <a:latin typeface="+mn-lt"/>
                <a:cs typeface="Arial" pitchFamily="34" charset="0"/>
              </a:rPr>
              <a:t>(Salmo 66)</a:t>
            </a:r>
          </a:p>
          <a:p>
            <a:pPr algn="ctr">
              <a:defRPr/>
            </a:pPr>
            <a:r>
              <a:rPr lang="es-ES" sz="3000" dirty="0">
                <a:latin typeface="+mn-lt"/>
                <a:cs typeface="Arial" pitchFamily="34" charset="0"/>
              </a:rPr>
              <a:t>Bendecid, hermanos, a nuestro Dios,</a:t>
            </a:r>
            <a:endParaRPr lang="es-CL" sz="30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000" dirty="0">
                <a:latin typeface="+mn-lt"/>
                <a:cs typeface="Arial" pitchFamily="34" charset="0"/>
              </a:rPr>
              <a:t> y haced oír la voz de su alabanza.</a:t>
            </a:r>
            <a:endParaRPr lang="es-CL" sz="30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000" dirty="0">
                <a:latin typeface="+mn-lt"/>
                <a:cs typeface="Arial" pitchFamily="34" charset="0"/>
              </a:rPr>
              <a:t>Es él quien preservó la vida a nuestra alma</a:t>
            </a:r>
            <a:endParaRPr lang="es-CL" sz="30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000" dirty="0">
                <a:latin typeface="+mn-lt"/>
                <a:cs typeface="Arial" pitchFamily="34" charset="0"/>
              </a:rPr>
              <a:t>y no permitió que nuestros pies resbalaran.</a:t>
            </a:r>
            <a:endParaRPr lang="es-CL" sz="3000" dirty="0">
              <a:latin typeface="+mn-lt"/>
              <a:cs typeface="Arial" pitchFamily="34" charset="0"/>
            </a:endParaRPr>
          </a:p>
          <a:p>
            <a:pPr algn="ctr">
              <a:spcAft>
                <a:spcPts val="1200"/>
              </a:spcAft>
              <a:defRPr/>
            </a:pPr>
            <a:r>
              <a:rPr lang="es-ES" sz="3000" dirty="0">
                <a:latin typeface="+mn-lt"/>
                <a:cs typeface="Arial" pitchFamily="34" charset="0"/>
              </a:rPr>
              <a:t>Bendito sea Dios, bendito sea su nombre.</a:t>
            </a:r>
            <a:endParaRPr lang="es-CL" sz="30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000" dirty="0">
                <a:latin typeface="+mn-lt"/>
                <a:cs typeface="Arial" pitchFamily="34" charset="0"/>
              </a:rPr>
              <a:t>Porque tú nos probaste, oh Dios,</a:t>
            </a:r>
            <a:endParaRPr lang="es-CL" sz="30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000" dirty="0">
                <a:latin typeface="+mn-lt"/>
                <a:cs typeface="Arial" pitchFamily="34" charset="0"/>
              </a:rPr>
              <a:t>nos ensayaste como se afina la plata.</a:t>
            </a:r>
            <a:endParaRPr lang="es-CL" sz="30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000" dirty="0">
                <a:latin typeface="+mn-lt"/>
                <a:cs typeface="Arial" pitchFamily="34" charset="0"/>
              </a:rPr>
              <a:t>Nos metiste en la red,</a:t>
            </a:r>
            <a:endParaRPr lang="es-CL" sz="30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000" dirty="0">
                <a:latin typeface="+mn-lt"/>
                <a:cs typeface="Arial" pitchFamily="34" charset="0"/>
              </a:rPr>
              <a:t>pasamos por el fuego y por el agua</a:t>
            </a:r>
            <a:endParaRPr lang="es-CL" sz="30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000" dirty="0">
                <a:latin typeface="+mn-lt"/>
                <a:cs typeface="Arial" pitchFamily="34" charset="0"/>
              </a:rPr>
              <a:t>y nos sacaste a tu abundancia.</a:t>
            </a:r>
            <a:endParaRPr lang="es-CL" sz="30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000" dirty="0">
                <a:latin typeface="+mn-lt"/>
                <a:cs typeface="Arial" pitchFamily="34" charset="0"/>
              </a:rPr>
              <a:t>¡Bendito sea tu nombre!</a:t>
            </a:r>
            <a:endParaRPr lang="es-CL" sz="3000" dirty="0">
              <a:latin typeface="+mn-lt"/>
              <a:cs typeface="Arial" pitchFamily="34" charset="0"/>
            </a:endParaRPr>
          </a:p>
          <a:p>
            <a:pPr>
              <a:defRPr/>
            </a:pPr>
            <a:endParaRPr lang="es-CL"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468313" y="728687"/>
            <a:ext cx="8207375" cy="55086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3200" b="1" dirty="0">
                <a:latin typeface="+mn-lt"/>
                <a:cs typeface="Arial" pitchFamily="34" charset="0"/>
              </a:rPr>
              <a:t>BENDECIRÉ AL SEÑOR EN TODO TIEMPO</a:t>
            </a:r>
            <a:br>
              <a:rPr lang="es-ES" sz="3200" b="1" dirty="0">
                <a:latin typeface="+mn-lt"/>
                <a:cs typeface="Arial" pitchFamily="34" charset="0"/>
              </a:rPr>
            </a:br>
            <a:r>
              <a:rPr lang="es-ES" sz="3200" dirty="0">
                <a:latin typeface="+mn-lt"/>
                <a:cs typeface="Arial" pitchFamily="34" charset="0"/>
              </a:rPr>
              <a:t>(Salmo 34:1-4)</a:t>
            </a:r>
          </a:p>
          <a:p>
            <a:pPr algn="ctr">
              <a:defRPr/>
            </a:pP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Bendeciré al Señor en todo tiempo,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su alabanza en mi boca estará;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en Jehová se alegrará mi alma,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lo oirán los mansos y se alegrarán.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Engrandeced al Señor conmigo,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y aclamemos a una su nombre;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clamé al Señor y él me oyó,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y de todas mis angustias me libró</a:t>
            </a:r>
            <a:r>
              <a:rPr lang="es-ES" sz="2800" dirty="0">
                <a:latin typeface="+mn-lt"/>
                <a:cs typeface="Arial" pitchFamily="34" charset="0"/>
              </a:rPr>
              <a:t>.</a:t>
            </a:r>
            <a:endParaRPr lang="es-CL" sz="2800" dirty="0">
              <a:latin typeface="+mn-lt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692275" y="860772"/>
            <a:ext cx="5903913" cy="50165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3200" b="1" dirty="0">
                <a:latin typeface="+mn-lt"/>
                <a:cs typeface="Arial" pitchFamily="34" charset="0"/>
              </a:rPr>
              <a:t>BENDICE, ALMA MÍA, AL SEÑOR</a:t>
            </a:r>
          </a:p>
          <a:p>
            <a:pPr algn="ctr">
              <a:defRPr/>
            </a:pP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Bendice, alma mía, al Señor;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bendice, alma mía, al Señor.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Jehová, Dios mío,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mucho te has engrandecido.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Te has vestido de gloria y majestad...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Jehová, Dios mío,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mucho te has engrandecido.</a:t>
            </a:r>
            <a:endParaRPr lang="es-CL" sz="3200" dirty="0">
              <a:latin typeface="+mn-lt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331913" y="257001"/>
            <a:ext cx="6540500" cy="65563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3000" b="1" dirty="0">
                <a:latin typeface="+mn-lt"/>
                <a:cs typeface="Arial" pitchFamily="34" charset="0"/>
              </a:rPr>
              <a:t>BENDICE, ALMA MÍA, AL SEÑOR</a:t>
            </a:r>
          </a:p>
          <a:p>
            <a:pPr algn="ctr">
              <a:defRPr/>
            </a:pPr>
            <a:endParaRPr lang="es-CL" b="1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000" dirty="0">
                <a:latin typeface="+mn-lt"/>
                <a:cs typeface="Arial" pitchFamily="34" charset="0"/>
              </a:rPr>
              <a:t>Bendice, alma mía, al Señor,</a:t>
            </a:r>
            <a:endParaRPr lang="es-CL" sz="30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000" dirty="0">
                <a:latin typeface="+mn-lt"/>
                <a:cs typeface="Arial" pitchFamily="34" charset="0"/>
              </a:rPr>
              <a:t>y bendiga todo mi ser su santo nombre;</a:t>
            </a:r>
            <a:endParaRPr lang="es-CL" sz="30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000" dirty="0">
                <a:latin typeface="+mn-lt"/>
                <a:cs typeface="Arial" pitchFamily="34" charset="0"/>
              </a:rPr>
              <a:t>bendice, alma mía, al Señor,</a:t>
            </a:r>
            <a:endParaRPr lang="es-CL" sz="30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000" dirty="0">
                <a:latin typeface="+mn-lt"/>
                <a:cs typeface="Arial" pitchFamily="34" charset="0"/>
              </a:rPr>
              <a:t>y no olvides ninguno de sus beneficios.</a:t>
            </a:r>
            <a:endParaRPr lang="es-CL" sz="30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000" dirty="0">
                <a:latin typeface="+mn-lt"/>
                <a:cs typeface="Arial" pitchFamily="34" charset="0"/>
              </a:rPr>
              <a:t>Jehová es el que hace justicia,</a:t>
            </a:r>
            <a:endParaRPr lang="es-CL" sz="30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000" dirty="0">
                <a:latin typeface="+mn-lt"/>
                <a:cs typeface="Arial" pitchFamily="34" charset="0"/>
              </a:rPr>
              <a:t>el que sacia de bien tu boca,</a:t>
            </a:r>
            <a:endParaRPr lang="es-CL" sz="30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000" dirty="0">
                <a:latin typeface="+mn-lt"/>
                <a:cs typeface="Arial" pitchFamily="34" charset="0"/>
              </a:rPr>
              <a:t>el que perdona todas tus iniquidades</a:t>
            </a:r>
            <a:endParaRPr lang="es-CL" sz="30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000" dirty="0">
                <a:latin typeface="+mn-lt"/>
                <a:cs typeface="Arial" pitchFamily="34" charset="0"/>
              </a:rPr>
              <a:t>y te corona de favores y misericordia.</a:t>
            </a:r>
            <a:endParaRPr lang="es-CL" sz="30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000" dirty="0">
                <a:latin typeface="+mn-lt"/>
                <a:cs typeface="Arial" pitchFamily="34" charset="0"/>
              </a:rPr>
              <a:t>Misericordioso y clemente es Jehová,</a:t>
            </a:r>
            <a:endParaRPr lang="es-CL" sz="30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000" dirty="0">
                <a:latin typeface="+mn-lt"/>
                <a:cs typeface="Arial" pitchFamily="34" charset="0"/>
              </a:rPr>
              <a:t>bendecidle vosotras todas sus obras</a:t>
            </a:r>
            <a:endParaRPr lang="es-CL" sz="30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000" dirty="0">
                <a:latin typeface="+mn-lt"/>
                <a:cs typeface="Arial" pitchFamily="34" charset="0"/>
              </a:rPr>
              <a:t>y en todo lugar de su señorío,</a:t>
            </a:r>
            <a:endParaRPr lang="es-CL" sz="30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000" dirty="0">
                <a:latin typeface="+mn-lt"/>
                <a:cs typeface="Arial" pitchFamily="34" charset="0"/>
              </a:rPr>
              <a:t>bendice, alma mía, al Señor.</a:t>
            </a:r>
            <a:endParaRPr lang="es-CL" sz="3000" dirty="0">
              <a:latin typeface="+mn-lt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611188" y="932656"/>
            <a:ext cx="7848600" cy="48006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3200" b="1" dirty="0">
                <a:latin typeface="+mn-lt"/>
                <a:cs typeface="Arial" pitchFamily="34" charset="0"/>
              </a:rPr>
              <a:t>BENDIGAN AL SEÑOR,</a:t>
            </a:r>
            <a:br>
              <a:rPr lang="es-ES" sz="3200" b="1" dirty="0">
                <a:latin typeface="+mn-lt"/>
                <a:cs typeface="Arial" pitchFamily="34" charset="0"/>
              </a:rPr>
            </a:br>
            <a:r>
              <a:rPr lang="es-ES" sz="3200" b="1" dirty="0">
                <a:latin typeface="+mn-lt"/>
                <a:cs typeface="Arial" pitchFamily="34" charset="0"/>
              </a:rPr>
              <a:t>SIERVOS DEL ALTÍSIMO</a:t>
            </a:r>
          </a:p>
          <a:p>
            <a:pPr algn="ctr">
              <a:defRPr/>
            </a:pP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Bendigan al Señor, siervos del Altísimo,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los que estáis de noche en la casa de Dios.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endParaRPr lang="es-ES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Alzad las manos en el santuario,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bendecid al Dios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que hizo todo lo que hay.</a:t>
            </a:r>
            <a:endParaRPr lang="es-CL" sz="3200" dirty="0">
              <a:latin typeface="+mn-lt"/>
              <a:cs typeface="Arial" pitchFamily="34" charset="0"/>
            </a:endParaRPr>
          </a:p>
          <a:p>
            <a:pPr>
              <a:defRPr/>
            </a:pPr>
            <a:endParaRPr lang="es-CL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395288" y="1046509"/>
            <a:ext cx="8353425" cy="48307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Aft>
                <a:spcPts val="1200"/>
              </a:spcAft>
              <a:defRPr/>
            </a:pPr>
            <a:r>
              <a:rPr lang="es-CL" sz="3200" b="1" dirty="0">
                <a:latin typeface="+mn-lt"/>
              </a:rPr>
              <a:t>BENDITA ESPERANZA TENEMOS 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Bendita esperanza tenemos, 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bendita esperanza eterna: 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el Padre del cielo a su Hijo envió, </a:t>
            </a:r>
          </a:p>
          <a:p>
            <a:pPr algn="ctr">
              <a:spcAft>
                <a:spcPts val="1200"/>
              </a:spcAft>
              <a:defRPr/>
            </a:pPr>
            <a:r>
              <a:rPr lang="es-CL" sz="3200" dirty="0">
                <a:latin typeface="+mn-lt"/>
              </a:rPr>
              <a:t>bendita ofrenda de amor. 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Jesús es nuestra esperanza, 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Jesús nuestra resurrección; 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a él sea la honra, la gloria, el loor. 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¡Bendita gracia de Dios!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0" y="116632"/>
            <a:ext cx="9144000" cy="71404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  <a:defRPr/>
            </a:pPr>
            <a:r>
              <a:rPr lang="es-CL" sz="3200" b="1" dirty="0">
                <a:latin typeface="+mn-lt"/>
              </a:rPr>
              <a:t>BENDITA MUERTE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Nos reunimos en memoria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de tu muerte, Señor;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preparaste en el desierto esta mesa en tu honor.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Hay un pan y una copa que nos hablan de ti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en tu humanidad perfecta,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de tu gloria, oh Señor.</a:t>
            </a:r>
          </a:p>
          <a:p>
            <a:pPr algn="ctr">
              <a:defRPr/>
            </a:pPr>
            <a:endParaRPr lang="es-CL" dirty="0">
              <a:latin typeface="+mn-lt"/>
            </a:endParaRPr>
          </a:p>
          <a:p>
            <a:pPr algn="ctr">
              <a:defRPr/>
            </a:pPr>
            <a:r>
              <a:rPr lang="es-CL" sz="3200" i="1" dirty="0">
                <a:latin typeface="+mn-lt"/>
              </a:rPr>
              <a:t>Bendita muerte, bendita humillación,</a:t>
            </a:r>
          </a:p>
          <a:p>
            <a:pPr algn="ctr">
              <a:defRPr/>
            </a:pPr>
            <a:r>
              <a:rPr lang="es-CL" sz="3200" i="1" dirty="0">
                <a:latin typeface="+mn-lt"/>
              </a:rPr>
              <a:t>varón de dolores aprobado por Dios;</a:t>
            </a:r>
          </a:p>
          <a:p>
            <a:pPr algn="ctr">
              <a:defRPr/>
            </a:pPr>
            <a:r>
              <a:rPr lang="es-CL" sz="3200" i="1" dirty="0">
                <a:latin typeface="+mn-lt"/>
              </a:rPr>
              <a:t>bendita muerte, bendita humillación,</a:t>
            </a:r>
          </a:p>
          <a:p>
            <a:pPr algn="ctr">
              <a:defRPr/>
            </a:pPr>
            <a:r>
              <a:rPr lang="es-CL" sz="3200" i="1" dirty="0">
                <a:latin typeface="+mn-lt"/>
              </a:rPr>
              <a:t>tus redimidos cantan gloria,</a:t>
            </a:r>
          </a:p>
          <a:p>
            <a:pPr algn="ctr">
              <a:defRPr/>
            </a:pPr>
            <a:r>
              <a:rPr lang="es-CL" sz="3200" i="1" dirty="0">
                <a:latin typeface="+mn-lt"/>
              </a:rPr>
              <a:t>gloria al Redentor.</a:t>
            </a:r>
          </a:p>
          <a:p>
            <a:pPr algn="ctr">
              <a:defRPr/>
            </a:pPr>
            <a:r>
              <a:rPr lang="es-CL" sz="3200" b="1" dirty="0">
                <a:latin typeface="+mn-lt"/>
              </a:rPr>
              <a:t>…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379509-1187-2BE5-9FCC-2528A2FDE1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>
            <a:extLst>
              <a:ext uri="{FF2B5EF4-FFF2-40B4-BE49-F238E27FC236}">
                <a16:creationId xmlns:a16="http://schemas.microsoft.com/office/drawing/2014/main" id="{40DE93FD-F89F-82E8-0ABD-0D4DA6D124E5}"/>
              </a:ext>
            </a:extLst>
          </p:cNvPr>
          <p:cNvSpPr/>
          <p:nvPr/>
        </p:nvSpPr>
        <p:spPr>
          <a:xfrm>
            <a:off x="0" y="116632"/>
            <a:ext cx="9144000" cy="69249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  <a:defRPr/>
            </a:pPr>
            <a:r>
              <a:rPr lang="es-CL" sz="3200" b="1" dirty="0">
                <a:latin typeface="+mn-lt"/>
              </a:rPr>
              <a:t>…</a:t>
            </a:r>
          </a:p>
          <a:p>
            <a:pPr algn="ctr">
              <a:defRPr/>
            </a:pPr>
            <a:r>
              <a:rPr lang="es-CL" sz="3200" dirty="0">
                <a:latin typeface="+mj-lt"/>
              </a:rPr>
              <a:t>La noche está avanzada,</a:t>
            </a:r>
          </a:p>
          <a:p>
            <a:pPr algn="ctr">
              <a:defRPr/>
            </a:pPr>
            <a:r>
              <a:rPr lang="es-CL" sz="3200" dirty="0">
                <a:latin typeface="+mj-lt"/>
              </a:rPr>
              <a:t>y nosotros aquí, Señor,</a:t>
            </a:r>
          </a:p>
          <a:p>
            <a:pPr algn="ctr">
              <a:defRPr/>
            </a:pPr>
            <a:r>
              <a:rPr lang="es-CL" sz="3200" dirty="0">
                <a:latin typeface="+mj-lt"/>
              </a:rPr>
              <a:t>en torno a tu mesa, somos uno en tu amor;</a:t>
            </a:r>
          </a:p>
          <a:p>
            <a:pPr algn="ctr">
              <a:defRPr/>
            </a:pPr>
            <a:r>
              <a:rPr lang="es-CL" sz="3200" dirty="0">
                <a:latin typeface="+mj-lt"/>
              </a:rPr>
              <a:t>con esperanza hoy comemos y bebemos:</a:t>
            </a:r>
          </a:p>
          <a:p>
            <a:pPr algn="ctr">
              <a:defRPr/>
            </a:pPr>
            <a:r>
              <a:rPr lang="es-CL" sz="3200" dirty="0">
                <a:latin typeface="+mj-lt"/>
              </a:rPr>
              <a:t>anunciaremos tu muerte</a:t>
            </a:r>
          </a:p>
          <a:p>
            <a:pPr algn="ctr">
              <a:defRPr/>
            </a:pPr>
            <a:r>
              <a:rPr lang="es-CL" sz="3200" dirty="0">
                <a:latin typeface="+mj-lt"/>
              </a:rPr>
              <a:t>hasta que vengas, Salvador.</a:t>
            </a:r>
          </a:p>
          <a:p>
            <a:pPr algn="ctr">
              <a:defRPr/>
            </a:pPr>
            <a:endParaRPr lang="es-CL" dirty="0">
              <a:latin typeface="+mj-lt"/>
            </a:endParaRPr>
          </a:p>
          <a:p>
            <a:pPr algn="ctr">
              <a:defRPr/>
            </a:pPr>
            <a:r>
              <a:rPr lang="es-CL" sz="3200" dirty="0">
                <a:latin typeface="+mj-lt"/>
              </a:rPr>
              <a:t>Bendita muerte, bendita humillación,</a:t>
            </a:r>
          </a:p>
          <a:p>
            <a:pPr algn="ctr">
              <a:defRPr/>
            </a:pPr>
            <a:r>
              <a:rPr lang="es-CL" sz="3200" dirty="0">
                <a:latin typeface="+mj-lt"/>
              </a:rPr>
              <a:t>varón de dolores aprobado por Dios;</a:t>
            </a:r>
          </a:p>
          <a:p>
            <a:pPr algn="ctr">
              <a:defRPr/>
            </a:pPr>
            <a:r>
              <a:rPr lang="es-CL" sz="3200" dirty="0">
                <a:latin typeface="+mj-lt"/>
              </a:rPr>
              <a:t>bendita muerte, bendita humillación,</a:t>
            </a:r>
          </a:p>
          <a:p>
            <a:pPr algn="ctr">
              <a:defRPr/>
            </a:pPr>
            <a:r>
              <a:rPr lang="es-CL" sz="3200" dirty="0">
                <a:latin typeface="+mj-lt"/>
              </a:rPr>
              <a:t>tus redimidos cantan gloria,</a:t>
            </a:r>
          </a:p>
          <a:p>
            <a:pPr algn="ctr">
              <a:defRPr/>
            </a:pPr>
            <a:r>
              <a:rPr lang="es-CL" sz="3200" dirty="0">
                <a:latin typeface="+mj-lt"/>
              </a:rPr>
              <a:t>gloria al Redentor.</a:t>
            </a:r>
          </a:p>
          <a:p>
            <a:pPr algn="ctr">
              <a:defRPr/>
            </a:pPr>
            <a:endParaRPr lang="es-CL" sz="32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69899270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1 Rectángulo"/>
          <p:cNvSpPr>
            <a:spLocks noChangeArrowheads="1"/>
          </p:cNvSpPr>
          <p:nvPr/>
        </p:nvSpPr>
        <p:spPr bwMode="auto">
          <a:xfrm>
            <a:off x="900113" y="620713"/>
            <a:ext cx="7488237" cy="501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s-CL" sz="3200" b="1" dirty="0">
                <a:latin typeface="+mj-lt"/>
                <a:cs typeface="Arial" pitchFamily="34" charset="0"/>
              </a:rPr>
              <a:t>     BENDITA REALIDAD</a:t>
            </a:r>
          </a:p>
          <a:p>
            <a:pPr algn="ctr">
              <a:defRPr/>
            </a:pPr>
            <a:r>
              <a:rPr lang="es-CL" sz="3200" dirty="0">
                <a:latin typeface="+mj-lt"/>
                <a:cs typeface="Arial" pitchFamily="34" charset="0"/>
              </a:rPr>
              <a:t>	</a:t>
            </a:r>
          </a:p>
          <a:p>
            <a:pPr algn="ctr">
              <a:defRPr/>
            </a:pPr>
            <a:r>
              <a:rPr lang="es-CL" sz="3200" dirty="0">
                <a:latin typeface="+mj-lt"/>
                <a:cs typeface="Arial" pitchFamily="34" charset="0"/>
              </a:rPr>
              <a:t>Bendita realidad</a:t>
            </a:r>
          </a:p>
          <a:p>
            <a:pPr algn="ctr">
              <a:defRPr/>
            </a:pPr>
            <a:r>
              <a:rPr lang="es-CL" sz="3200" dirty="0">
                <a:latin typeface="+mj-lt"/>
                <a:cs typeface="Arial" pitchFamily="34" charset="0"/>
              </a:rPr>
              <a:t>eres tú para mí, oh Cristo; </a:t>
            </a:r>
          </a:p>
          <a:p>
            <a:pPr algn="ctr">
              <a:defRPr/>
            </a:pPr>
            <a:r>
              <a:rPr lang="es-CL" sz="3200" dirty="0">
                <a:latin typeface="+mj-lt"/>
                <a:cs typeface="Arial" pitchFamily="34" charset="0"/>
              </a:rPr>
              <a:t>bendita realidad</a:t>
            </a:r>
          </a:p>
          <a:p>
            <a:pPr algn="ctr">
              <a:defRPr/>
            </a:pPr>
            <a:r>
              <a:rPr lang="es-CL" sz="3200" dirty="0">
                <a:latin typeface="+mj-lt"/>
                <a:cs typeface="Arial" pitchFamily="34" charset="0"/>
              </a:rPr>
              <a:t>eres tú para mí, oh Cristo.</a:t>
            </a:r>
          </a:p>
          <a:p>
            <a:pPr algn="ctr">
              <a:defRPr/>
            </a:pPr>
            <a:endParaRPr lang="es-CL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CL" sz="3200" dirty="0">
                <a:latin typeface="+mj-lt"/>
                <a:cs typeface="Arial" pitchFamily="34" charset="0"/>
              </a:rPr>
              <a:t>Tú estás por mí, tú vives en mí; </a:t>
            </a:r>
          </a:p>
          <a:p>
            <a:pPr algn="ctr">
              <a:defRPr/>
            </a:pPr>
            <a:r>
              <a:rPr lang="es-CL" sz="3200" dirty="0">
                <a:latin typeface="+mj-lt"/>
                <a:cs typeface="Arial" pitchFamily="34" charset="0"/>
              </a:rPr>
              <a:t>bendita realidad eres tú para mí,</a:t>
            </a:r>
          </a:p>
          <a:p>
            <a:pPr algn="ctr">
              <a:defRPr/>
            </a:pPr>
            <a:r>
              <a:rPr lang="es-CL" sz="3200" dirty="0">
                <a:latin typeface="+mj-lt"/>
                <a:cs typeface="Arial" pitchFamily="34" charset="0"/>
              </a:rPr>
              <a:t>oh Cristo.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1"/>
          <p:cNvSpPr>
            <a:spLocks noChangeArrowheads="1"/>
          </p:cNvSpPr>
          <p:nvPr/>
        </p:nvSpPr>
        <p:spPr bwMode="auto">
          <a:xfrm>
            <a:off x="0" y="498623"/>
            <a:ext cx="9144000" cy="5954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bIns="0" anchor="ctr">
            <a:spAutoFit/>
          </a:bodyPr>
          <a:lstStyle/>
          <a:p>
            <a:pPr algn="ctr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b="1" dirty="0">
                <a:latin typeface="+mj-lt"/>
                <a:cs typeface="Times New Roman" pitchFamily="18" charset="0"/>
              </a:rPr>
              <a:t>BENDITO DIOS Y PADRE NUESTRO</a:t>
            </a: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endParaRPr lang="es-ES" sz="3200" dirty="0">
              <a:latin typeface="+mj-lt"/>
              <a:cs typeface="Times New Roman" pitchFamily="18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Bendito Dios y Padre nuestro,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tu pueblo viene a ti para adorarte;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bendito Dios, Dios inmutable,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gracia eterna, siempre fiel.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endParaRPr lang="es-ES" sz="3200" dirty="0">
              <a:latin typeface="+mj-lt"/>
              <a:cs typeface="Times New Roman" pitchFamily="18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Bendito Dios lleno de amor,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que puso a mi alma alto precio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y me compró, y me condujo a su gloria</a:t>
            </a: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por el camino nuevo y vivo</a:t>
            </a: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que es Jesús, mi Señor.</a:t>
            </a:r>
            <a:r>
              <a:rPr lang="es-CL" sz="3200" dirty="0">
                <a:latin typeface="+mj-lt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112838" y="476250"/>
            <a:ext cx="6913562" cy="55086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3200" b="1" dirty="0">
                <a:latin typeface="+mn-lt"/>
                <a:cs typeface="Arial" pitchFamily="34" charset="0"/>
              </a:rPr>
              <a:t>BENDITO ERES, SEÑOR JESÚS</a:t>
            </a:r>
          </a:p>
          <a:p>
            <a:pPr algn="ctr">
              <a:defRPr/>
            </a:pP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Bendito eres, Señor Jesús,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bendito Hijo de Dios;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bendito, bendito, bendito eres, Señor.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endParaRPr lang="es-ES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Bendita gracia del Padre,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bendita ofrenda de amor...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endParaRPr lang="es-ES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Bendito sea tu nombre,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bendito tu gran amor... </a:t>
            </a:r>
            <a:endParaRPr lang="es-CL" sz="3200" dirty="0">
              <a:latin typeface="+mn-lt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-34925" y="260350"/>
            <a:ext cx="9144000" cy="59404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s-CL" sz="2800" b="1" dirty="0">
                <a:latin typeface="+mj-lt"/>
                <a:cs typeface="Arial" pitchFamily="34" charset="0"/>
              </a:rPr>
              <a:t>BENDITO ES EL CORDERO</a:t>
            </a:r>
            <a:endParaRPr lang="es-CL" sz="28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endParaRPr lang="es-CL" sz="24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CL" sz="2800" dirty="0">
                <a:latin typeface="+mj-lt"/>
                <a:cs typeface="Arial" pitchFamily="34" charset="0"/>
              </a:rPr>
              <a:t>Llegó la luz, la luz de Dios,</a:t>
            </a:r>
          </a:p>
          <a:p>
            <a:pPr algn="ctr">
              <a:defRPr/>
            </a:pPr>
            <a:r>
              <a:rPr lang="es-CL" sz="2800" dirty="0">
                <a:latin typeface="+mj-lt"/>
                <a:cs typeface="Arial" pitchFamily="34" charset="0"/>
              </a:rPr>
              <a:t>y mis ojos contemplaron al Cordero allí en la cruz;</a:t>
            </a:r>
          </a:p>
          <a:p>
            <a:pPr algn="ctr">
              <a:defRPr/>
            </a:pPr>
            <a:r>
              <a:rPr lang="es-CL" sz="2800" dirty="0">
                <a:latin typeface="+mj-lt"/>
                <a:cs typeface="Arial" pitchFamily="34" charset="0"/>
              </a:rPr>
              <a:t>y por su gracia Dios puso fe en mi corazón,</a:t>
            </a:r>
          </a:p>
          <a:p>
            <a:pPr algn="ctr">
              <a:spcAft>
                <a:spcPts val="1200"/>
              </a:spcAft>
              <a:defRPr/>
            </a:pPr>
            <a:r>
              <a:rPr lang="es-CL" sz="2800" dirty="0">
                <a:latin typeface="+mj-lt"/>
                <a:cs typeface="Arial" pitchFamily="34" charset="0"/>
              </a:rPr>
              <a:t>y recibí al Salvador, y me llenó de su amor.</a:t>
            </a:r>
          </a:p>
          <a:p>
            <a:pPr algn="ctr">
              <a:defRPr/>
            </a:pPr>
            <a:r>
              <a:rPr lang="es-CL" sz="2800" dirty="0">
                <a:latin typeface="+mj-lt"/>
                <a:cs typeface="Arial" pitchFamily="34" charset="0"/>
              </a:rPr>
              <a:t>Me lavó, me lavó, en su sangre el Cordero de Dios;</a:t>
            </a:r>
          </a:p>
          <a:p>
            <a:pPr algn="ctr">
              <a:defRPr/>
            </a:pPr>
            <a:r>
              <a:rPr lang="es-CL" sz="2800" dirty="0">
                <a:latin typeface="+mj-lt"/>
                <a:cs typeface="Arial" pitchFamily="34" charset="0"/>
              </a:rPr>
              <a:t>me lavó, me lavó, mis pecados Jesús los perdonó;</a:t>
            </a:r>
          </a:p>
          <a:p>
            <a:pPr algn="ctr">
              <a:spcAft>
                <a:spcPts val="1200"/>
              </a:spcAft>
              <a:defRPr/>
            </a:pPr>
            <a:r>
              <a:rPr lang="es-CL" sz="2800" dirty="0">
                <a:latin typeface="+mj-lt"/>
                <a:cs typeface="Arial" pitchFamily="34" charset="0"/>
              </a:rPr>
              <a:t>me lavó, me lavó, mis pecados Jesús los olvidó. </a:t>
            </a:r>
          </a:p>
          <a:p>
            <a:pPr algn="ctr">
              <a:defRPr/>
            </a:pPr>
            <a:r>
              <a:rPr lang="es-CL" sz="2800" dirty="0">
                <a:latin typeface="+mj-lt"/>
                <a:cs typeface="Arial" pitchFamily="34" charset="0"/>
              </a:rPr>
              <a:t>Bendito es el Cordero que inmolado fue;</a:t>
            </a:r>
          </a:p>
          <a:p>
            <a:pPr algn="ctr">
              <a:defRPr/>
            </a:pPr>
            <a:r>
              <a:rPr lang="es-CL" sz="2800" dirty="0">
                <a:latin typeface="+mj-lt"/>
                <a:cs typeface="Arial" pitchFamily="34" charset="0"/>
              </a:rPr>
              <a:t>bendito Salvador, bendito Redentor.</a:t>
            </a:r>
          </a:p>
          <a:p>
            <a:pPr algn="ctr">
              <a:defRPr/>
            </a:pPr>
            <a:r>
              <a:rPr lang="es-CL" sz="2800" dirty="0">
                <a:latin typeface="+mj-lt"/>
                <a:cs typeface="Arial" pitchFamily="34" charset="0"/>
              </a:rPr>
              <a:t>Bendito es el Cordero que inmolado fue;</a:t>
            </a:r>
          </a:p>
          <a:p>
            <a:pPr algn="ctr">
              <a:defRPr/>
            </a:pPr>
            <a:r>
              <a:rPr lang="es-CL" sz="2800" dirty="0">
                <a:latin typeface="+mj-lt"/>
                <a:cs typeface="Arial" pitchFamily="34" charset="0"/>
              </a:rPr>
              <a:t>Jesús, ofrenda de amor.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1"/>
          <p:cNvSpPr>
            <a:spLocks noChangeArrowheads="1"/>
          </p:cNvSpPr>
          <p:nvPr/>
        </p:nvSpPr>
        <p:spPr bwMode="auto">
          <a:xfrm>
            <a:off x="14288" y="728112"/>
            <a:ext cx="9144000" cy="5509200"/>
          </a:xfrm>
          <a:prstGeom prst="rect">
            <a:avLst/>
          </a:prstGeom>
          <a:noFill/>
          <a:ln>
            <a:noFill/>
          </a:ln>
        </p:spPr>
        <p:txBody>
          <a:bodyPr anchor="ctr">
            <a:spAutoFit/>
          </a:bodyPr>
          <a:lstStyle/>
          <a:p>
            <a:pPr algn="ctr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b="1" dirty="0">
                <a:latin typeface="Calibri" pitchFamily="34" charset="0"/>
                <a:cs typeface="Times New Roman" pitchFamily="18" charset="0"/>
              </a:rPr>
              <a:t>BENDITO ES EL CORDERO DE DIOS</a:t>
            </a:r>
            <a:endParaRPr lang="es-CL" sz="3200" dirty="0">
              <a:latin typeface="Calibri" pitchFamily="34" charset="0"/>
              <a:cs typeface="Arial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endParaRPr lang="es-E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Times New Roman" pitchFamily="18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Calibri" pitchFamily="34" charset="0"/>
                <a:cs typeface="Times New Roman" pitchFamily="18" charset="0"/>
              </a:rPr>
              <a:t>Bendito es el Cordero de Dios </a:t>
            </a: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Calibri" pitchFamily="34" charset="0"/>
                <a:cs typeface="Times New Roman" pitchFamily="18" charset="0"/>
              </a:rPr>
              <a:t>que inmolado fue,</a:t>
            </a:r>
            <a:endParaRPr lang="es-CL" sz="3200" dirty="0">
              <a:latin typeface="Calibri" pitchFamily="34" charset="0"/>
              <a:cs typeface="Arial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Calibri" pitchFamily="34" charset="0"/>
                <a:cs typeface="Times New Roman" pitchFamily="18" charset="0"/>
              </a:rPr>
              <a:t>el que por darnos vida murió en la cruz.</a:t>
            </a:r>
            <a:endParaRPr lang="es-CL" sz="3200" dirty="0">
              <a:latin typeface="Calibri" pitchFamily="34" charset="0"/>
              <a:cs typeface="Arial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Calibri" pitchFamily="34" charset="0"/>
                <a:cs typeface="Times New Roman" pitchFamily="18" charset="0"/>
              </a:rPr>
              <a:t>Bendito es el Hijo de Dios</a:t>
            </a: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Calibri" pitchFamily="34" charset="0"/>
                <a:cs typeface="Times New Roman" pitchFamily="18" charset="0"/>
              </a:rPr>
              <a:t>que a la Iglesia amó,</a:t>
            </a:r>
            <a:endParaRPr lang="es-CL" sz="3200" dirty="0">
              <a:latin typeface="Calibri" pitchFamily="34" charset="0"/>
              <a:cs typeface="Arial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Calibri" pitchFamily="34" charset="0"/>
                <a:cs typeface="Times New Roman" pitchFamily="18" charset="0"/>
              </a:rPr>
              <a:t>y se entregó a sí mismo por nosotros.</a:t>
            </a:r>
            <a:endParaRPr lang="es-CL" sz="3200" dirty="0">
              <a:latin typeface="Calibri" pitchFamily="34" charset="0"/>
              <a:cs typeface="Arial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endParaRPr lang="es-ES" sz="3200" dirty="0">
              <a:latin typeface="Calibri" pitchFamily="34" charset="0"/>
              <a:cs typeface="Times New Roman" pitchFamily="18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Calibri" pitchFamily="34" charset="0"/>
                <a:cs typeface="Times New Roman" pitchFamily="18" charset="0"/>
              </a:rPr>
              <a:t>Habiéndonos redimido con su sangre,</a:t>
            </a:r>
            <a:endParaRPr lang="es-CL" sz="3200" dirty="0">
              <a:latin typeface="Calibri" pitchFamily="34" charset="0"/>
              <a:cs typeface="Arial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Calibri" pitchFamily="34" charset="0"/>
                <a:cs typeface="Times New Roman" pitchFamily="18" charset="0"/>
              </a:rPr>
              <a:t>a la gloria de su Padre nos llamó.</a:t>
            </a:r>
            <a:endParaRPr lang="es-ES" sz="3200" dirty="0">
              <a:latin typeface="Calibri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1"/>
          <p:cNvSpPr>
            <a:spLocks noChangeArrowheads="1"/>
          </p:cNvSpPr>
          <p:nvPr/>
        </p:nvSpPr>
        <p:spPr bwMode="auto">
          <a:xfrm>
            <a:off x="0" y="727100"/>
            <a:ext cx="9144000" cy="5510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b="1" dirty="0">
                <a:latin typeface="Calibri" pitchFamily="34" charset="0"/>
                <a:cs typeface="Times New Roman" pitchFamily="18" charset="0"/>
              </a:rPr>
              <a:t>BENDITO ES EL SEÑOR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endParaRPr lang="es-ES" altLang="es-CL" sz="3200" dirty="0">
              <a:latin typeface="Calibri" pitchFamily="34" charset="0"/>
              <a:cs typeface="Times New Roman" pitchFamily="18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Bendito es el Señor, porque escuchó mi voz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de todas mis angustias me libró;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dichoso fue aquel día en que confié en él,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a mi alma fue refugio salvador.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endParaRPr lang="es-ES" altLang="es-CL" sz="3200" dirty="0">
              <a:latin typeface="Calibri" pitchFamily="34" charset="0"/>
              <a:cs typeface="Times New Roman" pitchFamily="18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Pusiste tu morada en mi corazón,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atento está tu oído siempre a mi clamor.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En ti está mi confianza, mi fe, mi esperanza,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mi pronto auxilio eres, oh Señor.</a:t>
            </a:r>
            <a:endParaRPr lang="es-ES" altLang="es-CL" sz="3200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1"/>
          <p:cNvSpPr>
            <a:spLocks noChangeArrowheads="1"/>
          </p:cNvSpPr>
          <p:nvPr/>
        </p:nvSpPr>
        <p:spPr bwMode="auto">
          <a:xfrm>
            <a:off x="-3175" y="656679"/>
            <a:ext cx="9144000" cy="550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s-ES" altLang="es-CL" sz="3200" b="1" dirty="0">
                <a:latin typeface="Calibri" pitchFamily="34" charset="0"/>
                <a:cs typeface="Times New Roman" pitchFamily="18" charset="0"/>
              </a:rPr>
              <a:t>BENDITO ES JESÚS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endParaRPr lang="es-ES" altLang="es-CL" sz="3200" dirty="0">
              <a:latin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Bendito es Jesús, el Hijo de Dios,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bendito es, bendito es, 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bendito el que viene</a:t>
            </a: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en el nombre del Señor.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endParaRPr lang="es-ES" altLang="es-CL" sz="3200" dirty="0">
              <a:latin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Las puertas eternas se abrirán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y él vendrá, y él vendrá,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bendito el que viene</a:t>
            </a: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en el nombre del Señor.</a:t>
            </a:r>
            <a:endParaRPr lang="es-ES" altLang="es-CL" sz="3200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323850" y="870991"/>
            <a:ext cx="8424863" cy="52943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3200" b="1" dirty="0">
                <a:latin typeface="+mn-lt"/>
                <a:cs typeface="Arial" pitchFamily="34" charset="0"/>
              </a:rPr>
              <a:t>BENDITO SEA EL DIOS Y PADRE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(Efesios 1:3-5)</a:t>
            </a:r>
          </a:p>
          <a:p>
            <a:pPr algn="ctr">
              <a:defRPr/>
            </a:pP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Bendito sea el Dios y Padre de nuestro Señor,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que nos bendijo con toda bendición espiritual.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endParaRPr lang="es-ES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Nos escogió, nos redimió,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nos adoptó y nos predestinó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para que fuésemos santos y sin mancha</a:t>
            </a: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delante de él.</a:t>
            </a:r>
            <a:endParaRPr lang="es-CL" sz="3200" dirty="0">
              <a:latin typeface="+mn-lt"/>
              <a:cs typeface="Arial" pitchFamily="34" charset="0"/>
            </a:endParaRPr>
          </a:p>
          <a:p>
            <a:pPr>
              <a:defRPr/>
            </a:pPr>
            <a:endParaRPr lang="es-CL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8313" y="1208757"/>
            <a:ext cx="8229600" cy="4308475"/>
          </a:xfrm>
        </p:spPr>
        <p:txBody>
          <a:bodyPr/>
          <a:lstStyle/>
          <a:p>
            <a:pPr marL="0" indent="0" algn="ctr">
              <a:buFont typeface="Arial" pitchFamily="34" charset="0"/>
              <a:buNone/>
              <a:defRPr/>
            </a:pPr>
            <a:r>
              <a:rPr lang="es-ES" b="1" dirty="0"/>
              <a:t>BENDITO SEA EL NOMBRE DE JESÚS</a:t>
            </a:r>
            <a:endParaRPr lang="es-CL" dirty="0"/>
          </a:p>
          <a:p>
            <a:pPr marL="0" indent="0" algn="ctr">
              <a:spcBef>
                <a:spcPts val="0"/>
              </a:spcBef>
              <a:buFont typeface="Arial" pitchFamily="34" charset="0"/>
              <a:buNone/>
              <a:defRPr/>
            </a:pPr>
            <a:endParaRPr lang="es-ES" dirty="0"/>
          </a:p>
          <a:p>
            <a:pPr marL="0" indent="0" algn="ctr">
              <a:spcBef>
                <a:spcPts val="0"/>
              </a:spcBef>
              <a:buFont typeface="Arial" pitchFamily="34" charset="0"/>
              <a:buNone/>
              <a:defRPr/>
            </a:pPr>
            <a:r>
              <a:rPr lang="es-ES" dirty="0"/>
              <a:t>Bendito sea el nombre de Jesús,</a:t>
            </a:r>
            <a:endParaRPr lang="es-CL" dirty="0"/>
          </a:p>
          <a:p>
            <a:pPr marL="0" indent="0" algn="ctr">
              <a:spcBef>
                <a:spcPts val="0"/>
              </a:spcBef>
              <a:buFont typeface="Arial" pitchFamily="34" charset="0"/>
              <a:buNone/>
              <a:defRPr/>
            </a:pPr>
            <a:r>
              <a:rPr lang="es-ES" dirty="0"/>
              <a:t>bendito sea su nombre.</a:t>
            </a:r>
            <a:endParaRPr lang="es-CL" dirty="0"/>
          </a:p>
          <a:p>
            <a:pPr marL="0" indent="0" algn="ctr">
              <a:spcBef>
                <a:spcPts val="0"/>
              </a:spcBef>
              <a:buFont typeface="Arial" pitchFamily="34" charset="0"/>
              <a:buNone/>
              <a:defRPr/>
            </a:pPr>
            <a:endParaRPr lang="es-ES" dirty="0"/>
          </a:p>
          <a:p>
            <a:pPr marL="0" indent="0" algn="ctr">
              <a:spcBef>
                <a:spcPts val="0"/>
              </a:spcBef>
              <a:buFont typeface="Arial" pitchFamily="34" charset="0"/>
              <a:buNone/>
              <a:defRPr/>
            </a:pPr>
            <a:r>
              <a:rPr lang="es-ES" dirty="0"/>
              <a:t>Bendito, bendito, bendito</a:t>
            </a:r>
          </a:p>
          <a:p>
            <a:pPr marL="0" indent="0" algn="ctr">
              <a:spcBef>
                <a:spcPts val="0"/>
              </a:spcBef>
              <a:buFont typeface="Arial" pitchFamily="34" charset="0"/>
              <a:buNone/>
              <a:defRPr/>
            </a:pPr>
            <a:r>
              <a:rPr lang="es-ES" dirty="0"/>
              <a:t>sea su nombre.</a:t>
            </a:r>
            <a:endParaRPr lang="es-CL" dirty="0"/>
          </a:p>
          <a:p>
            <a:pPr marL="0" indent="0" algn="ctr">
              <a:spcBef>
                <a:spcPts val="0"/>
              </a:spcBef>
              <a:buFont typeface="Arial" pitchFamily="34" charset="0"/>
              <a:buNone/>
              <a:defRPr/>
            </a:pPr>
            <a:r>
              <a:rPr lang="es-ES" dirty="0"/>
              <a:t>Bendito.</a:t>
            </a:r>
            <a:endParaRPr lang="es-CL" dirty="0"/>
          </a:p>
          <a:p>
            <a:pPr>
              <a:buFont typeface="Arial" pitchFamily="34" charset="0"/>
              <a:buChar char="•"/>
              <a:defRPr/>
            </a:pPr>
            <a:endParaRPr lang="es-CL" dirty="0"/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395288" y="1484858"/>
            <a:ext cx="8353425" cy="3816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3200" b="1" dirty="0">
                <a:latin typeface="+mn-lt"/>
                <a:cs typeface="Arial" pitchFamily="34" charset="0"/>
              </a:rPr>
              <a:t>BENDITO SEA TU NOMBRE PARA SIEMPRE</a:t>
            </a:r>
          </a:p>
          <a:p>
            <a:pPr algn="ctr">
              <a:defRPr/>
            </a:pP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Bendito sea tu nombre para siempre,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Dios de mi salvación.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Tu misericordia, tu fidelidad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eternamente cantaré.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Bendito sea tu nombre para siempre...</a:t>
            </a:r>
            <a:endParaRPr lang="es-CL" sz="3200" dirty="0">
              <a:latin typeface="+mn-lt"/>
              <a:cs typeface="Arial" pitchFamily="34" charset="0"/>
            </a:endParaRPr>
          </a:p>
          <a:p>
            <a:pPr>
              <a:defRPr/>
            </a:pPr>
            <a:endParaRPr lang="es-CL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827088" y="620713"/>
            <a:ext cx="7632700" cy="55086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3200" b="1" dirty="0">
                <a:latin typeface="+mn-lt"/>
                <a:cs typeface="Arial" pitchFamily="34" charset="0"/>
              </a:rPr>
              <a:t>BIENAVENTURADA LA NACIÓN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(Salmo 33:1-3,12)</a:t>
            </a:r>
          </a:p>
          <a:p>
            <a:pPr algn="ctr">
              <a:defRPr/>
            </a:pP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Bienaventurada la nación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cuyo Dios es Jehová...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el pueblo que él escogió como heredad...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para sí.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endParaRPr lang="es-ES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Alegraos, oh justos, en Jehová.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Alabadle con arpa,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con júbilo y con cántico nuevo.</a:t>
            </a:r>
            <a:endParaRPr lang="es-CL" sz="3200" dirty="0">
              <a:latin typeface="+mn-lt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0" y="257001"/>
            <a:ext cx="9110663" cy="65563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2800" b="1" dirty="0">
                <a:latin typeface="+mn-lt"/>
                <a:cs typeface="Arial" pitchFamily="34" charset="0"/>
              </a:rPr>
              <a:t>BIENAVENTURADO EL PUEBLO</a:t>
            </a:r>
            <a:endParaRPr lang="es-CL" sz="28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2800" dirty="0">
                <a:latin typeface="+mn-lt"/>
                <a:cs typeface="Arial" pitchFamily="34" charset="0"/>
              </a:rPr>
              <a:t>(Salmo 89:15-18)</a:t>
            </a:r>
          </a:p>
          <a:p>
            <a:pPr algn="ctr">
              <a:defRPr/>
            </a:pPr>
            <a:endParaRPr lang="es-CL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2800" dirty="0">
                <a:latin typeface="+mn-lt"/>
                <a:cs typeface="Arial" pitchFamily="34" charset="0"/>
              </a:rPr>
              <a:t>Bienaventurado el pueblo</a:t>
            </a:r>
            <a:endParaRPr lang="es-CL" sz="28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2800" dirty="0">
                <a:latin typeface="+mn-lt"/>
                <a:cs typeface="Arial" pitchFamily="34" charset="0"/>
              </a:rPr>
              <a:t>que sabe aclamarte;</a:t>
            </a:r>
            <a:endParaRPr lang="es-CL" sz="28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2800" dirty="0">
                <a:latin typeface="+mn-lt"/>
                <a:cs typeface="Arial" pitchFamily="34" charset="0"/>
              </a:rPr>
              <a:t>andará, oh Señor, a la luz de tu rostro.</a:t>
            </a:r>
            <a:endParaRPr lang="es-CL" sz="28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2800" dirty="0">
                <a:latin typeface="+mn-lt"/>
                <a:cs typeface="Arial" pitchFamily="34" charset="0"/>
              </a:rPr>
              <a:t>En tu nombre se alegrará</a:t>
            </a:r>
            <a:endParaRPr lang="es-CL" sz="28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2800" dirty="0">
                <a:latin typeface="+mn-lt"/>
                <a:cs typeface="Arial" pitchFamily="34" charset="0"/>
              </a:rPr>
              <a:t>todo el día, Señor,</a:t>
            </a:r>
            <a:endParaRPr lang="es-CL" sz="28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2800" dirty="0">
                <a:latin typeface="+mn-lt"/>
                <a:cs typeface="Arial" pitchFamily="34" charset="0"/>
              </a:rPr>
              <a:t>y en tu justicia será enaltecido.</a:t>
            </a:r>
            <a:endParaRPr lang="es-CL" sz="28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2800" dirty="0">
                <a:latin typeface="+mn-lt"/>
                <a:cs typeface="Arial" pitchFamily="34" charset="0"/>
              </a:rPr>
              <a:t>Porque tú eres</a:t>
            </a:r>
            <a:endParaRPr lang="es-CL" sz="28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2800" dirty="0">
                <a:latin typeface="+mn-lt"/>
                <a:cs typeface="Arial" pitchFamily="34" charset="0"/>
              </a:rPr>
              <a:t>la gloria de su potencia, Señor,</a:t>
            </a:r>
            <a:endParaRPr lang="es-CL" sz="28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2800" dirty="0">
                <a:latin typeface="+mn-lt"/>
                <a:cs typeface="Arial" pitchFamily="34" charset="0"/>
              </a:rPr>
              <a:t>y por tu buena voluntad</a:t>
            </a:r>
            <a:endParaRPr lang="es-CL" sz="28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2800" dirty="0">
                <a:latin typeface="+mn-lt"/>
                <a:cs typeface="Arial" pitchFamily="34" charset="0"/>
              </a:rPr>
              <a:t>acrecentarás nuestro poder.</a:t>
            </a:r>
            <a:endParaRPr lang="es-CL" sz="28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2800" dirty="0">
                <a:latin typeface="+mn-lt"/>
                <a:cs typeface="Arial" pitchFamily="34" charset="0"/>
              </a:rPr>
              <a:t>Porque el Señor es nuestro escudo,</a:t>
            </a:r>
            <a:endParaRPr lang="es-CL" sz="28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2800" dirty="0">
                <a:latin typeface="+mn-lt"/>
                <a:cs typeface="Arial" pitchFamily="34" charset="0"/>
              </a:rPr>
              <a:t>y el Santo de Israel es nuestro Rey.</a:t>
            </a:r>
            <a:endParaRPr lang="es-CL" sz="2800" dirty="0">
              <a:latin typeface="+mn-lt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539750" y="514622"/>
            <a:ext cx="8064500" cy="61547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3200" b="1" dirty="0">
                <a:latin typeface="+mn-lt"/>
                <a:cs typeface="Arial" pitchFamily="34" charset="0"/>
              </a:rPr>
              <a:t>BRAMA, COMO EL CIERVO...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spcAft>
                <a:spcPts val="1200"/>
              </a:spcAft>
              <a:defRPr/>
            </a:pPr>
            <a:r>
              <a:rPr lang="es-ES" sz="2400" dirty="0">
                <a:latin typeface="+mn-lt"/>
                <a:cs typeface="Arial" pitchFamily="34" charset="0"/>
              </a:rPr>
              <a:t>(Salmo 42:1-2)</a:t>
            </a: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Brama, como el ciervo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por las corrientes de las aguas;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mi alma, mi alma tiene sed de Dios.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Mi alma tiene sed de ti,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mi alma suspira por tu amor...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spcAft>
                <a:spcPts val="1200"/>
              </a:spcAft>
              <a:defRPr/>
            </a:pPr>
            <a:r>
              <a:rPr lang="es-ES" sz="3200" dirty="0">
                <a:latin typeface="+mn-lt"/>
                <a:cs typeface="Arial" pitchFamily="34" charset="0"/>
              </a:rPr>
              <a:t>Mi alma, mi alma, mi alma, mi alma.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Quiero que tú me guíes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a tu presencia cada día,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más cerca, más cerca de ti, Señor.</a:t>
            </a:r>
            <a:endParaRPr lang="es-CL" sz="3200" dirty="0">
              <a:latin typeface="+mn-lt"/>
              <a:cs typeface="Arial" pitchFamily="34" charset="0"/>
            </a:endParaRPr>
          </a:p>
          <a:p>
            <a:pPr>
              <a:defRPr/>
            </a:pPr>
            <a:endParaRPr lang="es-CL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2 Marcador de contenido"/>
          <p:cNvSpPr>
            <a:spLocks noGrp="1"/>
          </p:cNvSpPr>
          <p:nvPr>
            <p:ph idx="1"/>
          </p:nvPr>
        </p:nvSpPr>
        <p:spPr>
          <a:xfrm>
            <a:off x="0" y="1051718"/>
            <a:ext cx="9144000" cy="4681538"/>
          </a:xfrm>
        </p:spPr>
        <p:txBody>
          <a:bodyPr/>
          <a:lstStyle/>
          <a:p>
            <a:pPr marL="0" indent="0" algn="ctr">
              <a:spcBef>
                <a:spcPct val="0"/>
              </a:spcBef>
              <a:buFont typeface="Arial" charset="0"/>
              <a:buNone/>
            </a:pPr>
            <a:r>
              <a:rPr lang="es-ES" altLang="es-CL" b="1"/>
              <a:t>BUENO ES ALABARTE, OH SEÑOR</a:t>
            </a:r>
            <a:endParaRPr lang="es-CL" altLang="es-CL" b="1"/>
          </a:p>
          <a:p>
            <a:pPr marL="0" indent="0" algn="ctr">
              <a:spcBef>
                <a:spcPct val="0"/>
              </a:spcBef>
              <a:buFont typeface="Arial" charset="0"/>
              <a:buNone/>
            </a:pPr>
            <a:endParaRPr lang="es-ES" altLang="es-CL"/>
          </a:p>
          <a:p>
            <a:pPr marL="0" indent="0" algn="ctr">
              <a:spcBef>
                <a:spcPct val="0"/>
              </a:spcBef>
              <a:buFont typeface="Arial" charset="0"/>
              <a:buNone/>
            </a:pPr>
            <a:r>
              <a:rPr lang="es-ES" altLang="es-CL"/>
              <a:t>Bueno es alabarte, oh Señor,</a:t>
            </a:r>
            <a:endParaRPr lang="es-CL" altLang="es-CL"/>
          </a:p>
          <a:p>
            <a:pPr marL="0" indent="0" algn="ctr">
              <a:spcBef>
                <a:spcPct val="0"/>
              </a:spcBef>
              <a:buFont typeface="Arial" charset="0"/>
              <a:buNone/>
            </a:pPr>
            <a:r>
              <a:rPr lang="es-ES" altLang="es-CL"/>
              <a:t>cantar salmos a tu nombre,</a:t>
            </a:r>
            <a:endParaRPr lang="es-CL" altLang="es-CL"/>
          </a:p>
          <a:p>
            <a:pPr marL="0" indent="0" algn="ctr">
              <a:spcBef>
                <a:spcPct val="0"/>
              </a:spcBef>
              <a:buFont typeface="Arial" charset="0"/>
              <a:buNone/>
            </a:pPr>
            <a:r>
              <a:rPr lang="es-ES" altLang="es-CL"/>
              <a:t>oh Altísimo; </a:t>
            </a:r>
          </a:p>
          <a:p>
            <a:pPr marL="0" indent="0" algn="ctr">
              <a:spcBef>
                <a:spcPct val="0"/>
              </a:spcBef>
              <a:buFont typeface="Arial" charset="0"/>
              <a:buNone/>
            </a:pPr>
            <a:r>
              <a:rPr lang="es-ES" altLang="es-CL"/>
              <a:t>anunciar por la mañana</a:t>
            </a:r>
          </a:p>
          <a:p>
            <a:pPr marL="0" indent="0" algn="ctr">
              <a:spcBef>
                <a:spcPct val="0"/>
              </a:spcBef>
              <a:buFont typeface="Arial" charset="0"/>
              <a:buNone/>
            </a:pPr>
            <a:r>
              <a:rPr lang="es-ES" altLang="es-CL"/>
              <a:t>tu misericordia</a:t>
            </a:r>
            <a:endParaRPr lang="es-CL" altLang="es-CL"/>
          </a:p>
          <a:p>
            <a:pPr marL="0" indent="0" algn="ctr">
              <a:spcBef>
                <a:spcPct val="0"/>
              </a:spcBef>
              <a:buFont typeface="Arial" charset="0"/>
              <a:buNone/>
            </a:pPr>
            <a:r>
              <a:rPr lang="es-ES" altLang="es-CL"/>
              <a:t>y tu fidelidad cada noche.</a:t>
            </a:r>
            <a:endParaRPr lang="es-CL" altLang="es-CL" sz="3600"/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1"/>
          <p:cNvSpPr>
            <a:spLocks noChangeArrowheads="1"/>
          </p:cNvSpPr>
          <p:nvPr/>
        </p:nvSpPr>
        <p:spPr bwMode="auto">
          <a:xfrm>
            <a:off x="0" y="980728"/>
            <a:ext cx="9144000" cy="4522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b="1">
                <a:latin typeface="Calibri" pitchFamily="34" charset="0"/>
                <a:cs typeface="Times New Roman" pitchFamily="18" charset="0"/>
              </a:rPr>
              <a:t>CANTA CON VOZ DE ALABANZA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endParaRPr lang="es-ES" altLang="es-CL" sz="3200">
              <a:latin typeface="Calibri" pitchFamily="34" charset="0"/>
              <a:cs typeface="Times New Roman" pitchFamily="18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Canta con voz de alabanza,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oh pueblo escogido,</a:t>
            </a: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al Dios de Abraham.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endParaRPr lang="es-ES" altLang="es-CL" sz="3200">
              <a:latin typeface="Calibri" pitchFamily="34" charset="0"/>
              <a:cs typeface="Times New Roman" pitchFamily="18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Porque ha puesto</a:t>
            </a: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su nube de gloria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sobre las tiendas de Israel.</a:t>
            </a:r>
            <a:endParaRPr lang="es-ES" altLang="es-CL" sz="320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395288" y="656679"/>
            <a:ext cx="8353425" cy="55086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3200" b="1" dirty="0">
                <a:latin typeface="+mn-lt"/>
                <a:cs typeface="Arial" pitchFamily="34" charset="0"/>
              </a:rPr>
              <a:t>CANTAD A DIOS, CANTAD SALMOS</a:t>
            </a:r>
          </a:p>
          <a:p>
            <a:pPr algn="ctr">
              <a:defRPr/>
            </a:pP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Cantad a Dios,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cantad salmos a su nombre...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exaltad al que cabalga sobre los cielos...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y su nombre es Jesús.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endParaRPr lang="es-ES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Y alegraos... delante del Señor...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Él es el Rey de toda la tierra...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Las naciones y los reinos le pertenecen...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y su nombre es Jesús.</a:t>
            </a:r>
            <a:endParaRPr lang="es-CL" sz="3200" dirty="0">
              <a:latin typeface="+mn-lt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1"/>
          <p:cNvSpPr>
            <a:spLocks noChangeArrowheads="1"/>
          </p:cNvSpPr>
          <p:nvPr/>
        </p:nvSpPr>
        <p:spPr bwMode="auto">
          <a:xfrm>
            <a:off x="12700" y="922437"/>
            <a:ext cx="9144000" cy="4522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s-ES" altLang="es-CL" sz="3200" b="1">
                <a:latin typeface="Calibri" pitchFamily="34" charset="0"/>
                <a:cs typeface="Times New Roman" pitchFamily="18" charset="0"/>
              </a:rPr>
              <a:t>CANTAD ALABANZAS A DIOS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endParaRPr lang="es-ES" altLang="es-CL" sz="3200">
              <a:latin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Cantad alabanzas a Dios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y proclamad su grande nombre</a:t>
            </a: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sus redimidos,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porque el Señor nos ha librado</a:t>
            </a: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del enemigo.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Te alabamos, te exaltamos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y bendecimos tu santo nombre.</a:t>
            </a:r>
            <a:endParaRPr lang="es-ES" altLang="es-CL" sz="320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827088" y="462805"/>
            <a:ext cx="7416800" cy="62785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3200" b="1" dirty="0">
                <a:latin typeface="+mn-lt"/>
                <a:cs typeface="Arial" pitchFamily="34" charset="0"/>
              </a:rPr>
              <a:t>CANTAD ALABANZAS, OH CIELOS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(Isaías 48:20; 49:13, 16)</a:t>
            </a:r>
          </a:p>
          <a:p>
            <a:pPr algn="ctr">
              <a:defRPr/>
            </a:pP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Cantad alabanzas, oh cielos,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y alégrate tierra,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y prorrumpid en alabanzas, oh montes,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porque el Señor ha consolado a su pueblo.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He aquí que en las palmas de las manos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te tengo esculpida;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delante de mí están siempre tus muros.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Salid de Babilonia, huid de los caldeos,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dad nuevas de esto con voz de alegría.</a:t>
            </a:r>
            <a:endParaRPr lang="es-CL" sz="3200" dirty="0">
              <a:latin typeface="+mn-lt"/>
              <a:cs typeface="Arial" pitchFamily="34" charset="0"/>
            </a:endParaRPr>
          </a:p>
          <a:p>
            <a:pPr>
              <a:defRPr/>
            </a:pPr>
            <a:endParaRPr lang="es-CL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1 CuadroTexto"/>
          <p:cNvSpPr txBox="1">
            <a:spLocks noChangeArrowheads="1"/>
          </p:cNvSpPr>
          <p:nvPr/>
        </p:nvSpPr>
        <p:spPr bwMode="auto">
          <a:xfrm>
            <a:off x="575556" y="332656"/>
            <a:ext cx="7992888" cy="7048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ES" altLang="es-CL" sz="3200" b="1" dirty="0">
                <a:latin typeface="Calibri" pitchFamily="34" charset="0"/>
              </a:rPr>
              <a:t>CANTAD ALEGRES... A DIOS</a:t>
            </a:r>
            <a:endParaRPr lang="es-CL" altLang="es-CL" sz="3200" dirty="0">
              <a:latin typeface="Calibri" pitchFamily="34" charset="0"/>
            </a:endParaRPr>
          </a:p>
          <a:p>
            <a:pPr algn="ctr"/>
            <a:r>
              <a:rPr lang="es-ES" altLang="es-CL" sz="3200" dirty="0">
                <a:latin typeface="Calibri" pitchFamily="34" charset="0"/>
              </a:rPr>
              <a:t>(Salmo 100:1-5)</a:t>
            </a:r>
            <a:endParaRPr lang="es-CL" altLang="es-CL" sz="3200" dirty="0">
              <a:latin typeface="Calibri" pitchFamily="34" charset="0"/>
            </a:endParaRPr>
          </a:p>
          <a:p>
            <a:pPr algn="ctr"/>
            <a:endParaRPr lang="es-ES" altLang="es-CL" dirty="0">
              <a:latin typeface="Calibri" pitchFamily="34" charset="0"/>
            </a:endParaRPr>
          </a:p>
          <a:p>
            <a:pPr algn="ctr"/>
            <a:r>
              <a:rPr lang="es-ES" altLang="es-CL" sz="3200" dirty="0">
                <a:latin typeface="Calibri" pitchFamily="34" charset="0"/>
              </a:rPr>
              <a:t>Cantad alegres, alegres a Dios,</a:t>
            </a:r>
            <a:endParaRPr lang="es-CL" altLang="es-CL" sz="3200" dirty="0">
              <a:latin typeface="Calibri" pitchFamily="34" charset="0"/>
            </a:endParaRPr>
          </a:p>
          <a:p>
            <a:pPr algn="ctr"/>
            <a:r>
              <a:rPr lang="es-ES" altLang="es-CL" sz="3200" dirty="0">
                <a:latin typeface="Calibri" pitchFamily="34" charset="0"/>
              </a:rPr>
              <a:t>habitantes de toda la tierra;</a:t>
            </a:r>
            <a:endParaRPr lang="es-CL" altLang="es-CL" sz="3200" dirty="0">
              <a:latin typeface="Calibri" pitchFamily="34" charset="0"/>
            </a:endParaRPr>
          </a:p>
          <a:p>
            <a:pPr algn="ctr"/>
            <a:r>
              <a:rPr lang="es-ES" altLang="es-CL" sz="3200" dirty="0">
                <a:latin typeface="Calibri" pitchFamily="34" charset="0"/>
              </a:rPr>
              <a:t>servid a Dios con alegría,</a:t>
            </a:r>
            <a:endParaRPr lang="es-CL" altLang="es-CL" sz="3200" dirty="0">
              <a:latin typeface="Calibri" pitchFamily="34" charset="0"/>
            </a:endParaRPr>
          </a:p>
          <a:p>
            <a:pPr algn="ctr"/>
            <a:r>
              <a:rPr lang="es-ES" altLang="es-CL" sz="3200" dirty="0">
                <a:latin typeface="Calibri" pitchFamily="34" charset="0"/>
              </a:rPr>
              <a:t>servid a Dios con regocijo</a:t>
            </a:r>
            <a:r>
              <a:rPr lang="es-ES" altLang="es-CL" sz="3200" b="1" dirty="0">
                <a:latin typeface="Calibri" pitchFamily="34" charset="0"/>
              </a:rPr>
              <a:t>.</a:t>
            </a:r>
            <a:endParaRPr lang="es-CL" altLang="es-CL" sz="3200" dirty="0">
              <a:latin typeface="Calibri" pitchFamily="34" charset="0"/>
            </a:endParaRPr>
          </a:p>
          <a:p>
            <a:pPr algn="ctr"/>
            <a:r>
              <a:rPr lang="es-ES" altLang="es-CL" sz="3200" dirty="0">
                <a:latin typeface="Calibri" pitchFamily="34" charset="0"/>
              </a:rPr>
              <a:t>Aleluya, gloria, aleluya.</a:t>
            </a:r>
          </a:p>
          <a:p>
            <a:pPr algn="ctr"/>
            <a:r>
              <a:rPr lang="es-ES" altLang="es-CL" dirty="0">
                <a:latin typeface="Calibri" pitchFamily="34" charset="0"/>
              </a:rPr>
              <a:t> </a:t>
            </a:r>
            <a:endParaRPr lang="es-CL" altLang="es-CL" dirty="0">
              <a:latin typeface="Calibri" pitchFamily="34" charset="0"/>
            </a:endParaRPr>
          </a:p>
          <a:p>
            <a:pPr algn="ctr"/>
            <a:r>
              <a:rPr lang="es-ES" altLang="es-CL" sz="3200" dirty="0">
                <a:latin typeface="Calibri" pitchFamily="34" charset="0"/>
              </a:rPr>
              <a:t>Reconoced que el Señor es Dios,</a:t>
            </a:r>
            <a:endParaRPr lang="es-CL" altLang="es-CL" sz="3200" dirty="0">
              <a:latin typeface="Calibri" pitchFamily="34" charset="0"/>
            </a:endParaRPr>
          </a:p>
          <a:p>
            <a:pPr algn="ctr"/>
            <a:r>
              <a:rPr lang="es-ES" altLang="es-CL" sz="3200" dirty="0">
                <a:latin typeface="Calibri" pitchFamily="34" charset="0"/>
              </a:rPr>
              <a:t>él nos hizo y no nosotros mismos;</a:t>
            </a:r>
            <a:endParaRPr lang="es-CL" altLang="es-CL" sz="3200" dirty="0">
              <a:latin typeface="Calibri" pitchFamily="34" charset="0"/>
            </a:endParaRPr>
          </a:p>
          <a:p>
            <a:pPr algn="ctr"/>
            <a:r>
              <a:rPr lang="es-ES" altLang="es-CL" sz="3200" dirty="0">
                <a:latin typeface="Calibri" pitchFamily="34" charset="0"/>
              </a:rPr>
              <a:t>pueblo suyo, suyo somos,</a:t>
            </a:r>
            <a:endParaRPr lang="es-CL" altLang="es-CL" sz="3200" dirty="0">
              <a:latin typeface="Calibri" pitchFamily="34" charset="0"/>
            </a:endParaRPr>
          </a:p>
          <a:p>
            <a:pPr algn="ctr"/>
            <a:r>
              <a:rPr lang="es-ES" altLang="es-CL" sz="3200" dirty="0">
                <a:latin typeface="Calibri" pitchFamily="34" charset="0"/>
              </a:rPr>
              <a:t>y ovejas de su prado.</a:t>
            </a:r>
          </a:p>
          <a:p>
            <a:pPr algn="ctr"/>
            <a:r>
              <a:rPr lang="es-ES" altLang="es-CL" sz="3200" dirty="0">
                <a:latin typeface="Calibri" pitchFamily="34" charset="0"/>
              </a:rPr>
              <a:t>…</a:t>
            </a:r>
            <a:endParaRPr lang="es-CL" altLang="es-CL" sz="3200" dirty="0">
              <a:latin typeface="Calibri" pitchFamily="34" charset="0"/>
            </a:endParaRPr>
          </a:p>
          <a:p>
            <a:endParaRPr lang="es-CL" altLang="es-CL" dirty="0"/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2 CuadroTexto"/>
          <p:cNvSpPr txBox="1">
            <a:spLocks noChangeArrowheads="1"/>
          </p:cNvSpPr>
          <p:nvPr/>
        </p:nvSpPr>
        <p:spPr bwMode="auto">
          <a:xfrm>
            <a:off x="684213" y="836613"/>
            <a:ext cx="7488237" cy="529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Entrad por sus puertas</a:t>
            </a: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con acción de gracias,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por sus atrios con alabanza;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alabadle, bendecid su nombre;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alabadle, bendecid su nombre...</a:t>
            </a:r>
          </a:p>
          <a:p>
            <a:pPr algn="ctr">
              <a:defRPr/>
            </a:pPr>
            <a:r>
              <a:rPr lang="es-CL" sz="3200" dirty="0">
                <a:latin typeface="+mn-lt"/>
                <a:cs typeface="Arial" pitchFamily="34" charset="0"/>
              </a:rPr>
              <a:t>Aleluya, gloria, aleluya.</a:t>
            </a: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Porque el Señor, el Señor es bueno,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y para siempre es su misericordia,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y su verdad, su verdad por todas,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por todas las generaciones...</a:t>
            </a:r>
            <a:endParaRPr lang="es-CL" sz="3200" dirty="0">
              <a:latin typeface="+mn-lt"/>
              <a:cs typeface="Arial" pitchFamily="34" charset="0"/>
            </a:endParaRPr>
          </a:p>
          <a:p>
            <a:pPr>
              <a:defRPr/>
            </a:pPr>
            <a:endParaRPr lang="es-CL" dirty="0">
              <a:latin typeface="+mn-lt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611188" y="260350"/>
            <a:ext cx="7993062" cy="63722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Aft>
                <a:spcPts val="1200"/>
              </a:spcAft>
              <a:defRPr/>
            </a:pPr>
            <a:r>
              <a:rPr lang="es-CL" sz="3200" b="1" dirty="0">
                <a:latin typeface="+mn-lt"/>
              </a:rPr>
              <a:t>CANTAD AL SEÑOR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Cantad al Señor cántico nuevo,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cantad al Señor toda la tierra;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cantad, bendecid su nombre;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toda lengua cante al Señor.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Cantad al Señor cántico nuevo,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cantad al Señor toda la tierra;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cantad, bendecid su nombre;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cantad, cantad, cantad Aleluya.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Anunciad, proclamad su salvación y su gloria;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a los pueblos, sus maravillas,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pues grande es el Señor.</a:t>
            </a: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2 Marcador de contenido"/>
          <p:cNvSpPr>
            <a:spLocks noGrp="1"/>
          </p:cNvSpPr>
          <p:nvPr>
            <p:ph idx="1"/>
          </p:nvPr>
        </p:nvSpPr>
        <p:spPr>
          <a:xfrm>
            <a:off x="684213" y="979958"/>
            <a:ext cx="7416800" cy="5113338"/>
          </a:xfrm>
        </p:spPr>
        <p:txBody>
          <a:bodyPr/>
          <a:lstStyle/>
          <a:p>
            <a:pPr marL="0" indent="0" algn="ctr">
              <a:buFont typeface="Arial" charset="0"/>
              <a:buNone/>
            </a:pPr>
            <a:r>
              <a:rPr lang="es-ES" altLang="es-CL" b="1" dirty="0"/>
              <a:t>CANTAD CON GOZO A DIOS</a:t>
            </a:r>
            <a:endParaRPr lang="es-CL" altLang="es-CL" dirty="0"/>
          </a:p>
          <a:p>
            <a:pPr marL="0" indent="0" algn="ctr">
              <a:buFont typeface="Arial" charset="0"/>
              <a:buNone/>
            </a:pPr>
            <a:r>
              <a:rPr lang="es-ES" altLang="es-CL" dirty="0"/>
              <a:t>(Salmo 81:1-10)</a:t>
            </a:r>
            <a:endParaRPr lang="es-CL" altLang="es-CL" dirty="0"/>
          </a:p>
          <a:p>
            <a:pPr marL="0" indent="0" algn="ctr">
              <a:buFont typeface="Arial" charset="0"/>
              <a:buNone/>
            </a:pPr>
            <a:endParaRPr lang="es-ES" altLang="es-CL" dirty="0"/>
          </a:p>
          <a:p>
            <a:pPr marL="0" indent="0" algn="ctr">
              <a:spcBef>
                <a:spcPct val="0"/>
              </a:spcBef>
              <a:buFont typeface="Arial" charset="0"/>
              <a:buNone/>
            </a:pPr>
            <a:r>
              <a:rPr lang="es-ES" altLang="es-CL" dirty="0"/>
              <a:t>Cantad con gozo a Dios, mi fortaleza es,</a:t>
            </a:r>
            <a:endParaRPr lang="es-CL" altLang="es-CL" dirty="0"/>
          </a:p>
          <a:p>
            <a:pPr marL="0" indent="0" algn="ctr">
              <a:spcBef>
                <a:spcPct val="0"/>
              </a:spcBef>
              <a:buFont typeface="Arial" charset="0"/>
              <a:buNone/>
            </a:pPr>
            <a:r>
              <a:rPr lang="es-ES" altLang="es-CL" dirty="0"/>
              <a:t>al Dios de Jacob con júbilo aclamad.</a:t>
            </a:r>
            <a:endParaRPr lang="es-CL" altLang="es-CL" dirty="0"/>
          </a:p>
          <a:p>
            <a:pPr marL="0" indent="0" algn="ctr">
              <a:spcBef>
                <a:spcPct val="0"/>
              </a:spcBef>
              <a:buFont typeface="Arial" charset="0"/>
              <a:buNone/>
            </a:pPr>
            <a:endParaRPr lang="es-ES" altLang="es-CL" dirty="0"/>
          </a:p>
          <a:p>
            <a:pPr marL="0" indent="0" algn="ctr">
              <a:spcBef>
                <a:spcPct val="0"/>
              </a:spcBef>
              <a:buFont typeface="Arial" charset="0"/>
              <a:buNone/>
            </a:pPr>
            <a:r>
              <a:rPr lang="es-ES" altLang="es-CL" dirty="0"/>
              <a:t>Yo soy el, Rey Jehová tu Dios,</a:t>
            </a:r>
            <a:endParaRPr lang="es-CL" altLang="es-CL" dirty="0"/>
          </a:p>
          <a:p>
            <a:pPr marL="0" indent="0" algn="ctr">
              <a:spcBef>
                <a:spcPct val="0"/>
              </a:spcBef>
              <a:buFont typeface="Arial" charset="0"/>
              <a:buNone/>
            </a:pPr>
            <a:r>
              <a:rPr lang="es-ES" altLang="es-CL" dirty="0"/>
              <a:t>que te hizo subir de la cautividad;</a:t>
            </a:r>
            <a:endParaRPr lang="es-CL" altLang="es-CL" dirty="0"/>
          </a:p>
          <a:p>
            <a:pPr marL="0" indent="0" algn="ctr">
              <a:spcBef>
                <a:spcPct val="0"/>
              </a:spcBef>
              <a:buFont typeface="Arial" charset="0"/>
              <a:buNone/>
            </a:pPr>
            <a:r>
              <a:rPr lang="es-ES" altLang="es-CL" dirty="0"/>
              <a:t>abre tu boca, que yo la llenaré…</a:t>
            </a:r>
            <a:endParaRPr lang="es-CL" altLang="es-CL" dirty="0"/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971550" y="860772"/>
            <a:ext cx="7200900" cy="50165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3200" b="1" dirty="0">
                <a:latin typeface="+mn-lt"/>
                <a:cs typeface="Arial" pitchFamily="34" charset="0"/>
              </a:rPr>
              <a:t>CANTAD CON JÚBILO</a:t>
            </a:r>
          </a:p>
          <a:p>
            <a:pPr algn="ctr">
              <a:defRPr/>
            </a:pP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Cantad con júbilo, santos, a nuestro Dios,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todos sus redimidos démosle adoración.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Todo poder y gloria, toda magnificencia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sean a nuestro Dios, sean a nuestro Dios.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endParaRPr lang="es-ES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Él nos ha rescatado de todas las tinieblas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y nos ha trasladado</a:t>
            </a: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al Reino de su amado Hijo.</a:t>
            </a:r>
            <a:endParaRPr lang="es-CL" sz="3200" dirty="0">
              <a:latin typeface="+mn-lt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971550" y="788764"/>
            <a:ext cx="7200900" cy="50165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3200" b="1" dirty="0">
                <a:latin typeface="+mn-lt"/>
                <a:cs typeface="Arial" pitchFamily="34" charset="0"/>
              </a:rPr>
              <a:t>CANTAN LOS ÁNGELES</a:t>
            </a:r>
          </a:p>
          <a:p>
            <a:pPr algn="ctr">
              <a:defRPr/>
            </a:pP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Cantan los ángeles al único Señor,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al Fiel y Verdadero Cordero de Dios.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Todos sus santos también le adoran,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él ha vencido y pronto reinará.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endParaRPr lang="es-ES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Oh aleluya, oh aleluya, su reino perdurará.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Santo, inmutable, justo y vencedor,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¡Gloria al único Señor!</a:t>
            </a:r>
            <a:endParaRPr lang="es-CL" sz="3200" dirty="0">
              <a:latin typeface="+mn-lt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1"/>
          <p:cNvSpPr>
            <a:spLocks noChangeArrowheads="1"/>
          </p:cNvSpPr>
          <p:nvPr/>
        </p:nvSpPr>
        <p:spPr bwMode="auto">
          <a:xfrm>
            <a:off x="0" y="1124942"/>
            <a:ext cx="9144000" cy="403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s-ES" altLang="es-CL" sz="3200" b="1" dirty="0">
                <a:latin typeface="Calibri" pitchFamily="34" charset="0"/>
                <a:cs typeface="Times New Roman" pitchFamily="18" charset="0"/>
              </a:rPr>
              <a:t>CANTA, OH HIJA DE SION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endParaRPr lang="es-ES" altLang="es-CL" sz="3200" dirty="0">
              <a:latin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Canta oh hija de Sion; </a:t>
            </a: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da voces de júbilo, oh Israel.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Gózate y regocíjate de todo corazón,</a:t>
            </a:r>
            <a:r>
              <a:rPr lang="es-ES" altLang="es-CL" sz="3200" dirty="0">
                <a:latin typeface="Calibri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hija de Jerusalén;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Gózate y regocíjate de todo corazón,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hija de Jerusalén, hija de Jerusalén.</a:t>
            </a:r>
            <a:endParaRPr lang="es-ES" altLang="es-CL" sz="3200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395288" y="1238671"/>
            <a:ext cx="8353425" cy="384651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Aft>
                <a:spcPts val="1200"/>
              </a:spcAft>
              <a:defRPr/>
            </a:pPr>
            <a:r>
              <a:rPr lang="es-CL" sz="3200" b="1" dirty="0">
                <a:latin typeface="+mn-lt"/>
              </a:rPr>
              <a:t>CANTA, OH ISRAEL, Y DANZA 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Canta, oh Israel, y danza, 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tu corazón ensancha</a:t>
            </a:r>
          </a:p>
          <a:p>
            <a:pPr algn="ctr">
              <a:spcAft>
                <a:spcPts val="1200"/>
              </a:spcAft>
              <a:defRPr/>
            </a:pPr>
            <a:r>
              <a:rPr lang="es-CL" sz="3200" dirty="0">
                <a:latin typeface="+mn-lt"/>
              </a:rPr>
              <a:t>y alaba a tu Señor. 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Suelta ya tus ligaduras, 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proclama que Jesús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es el Vencedor.</a:t>
            </a: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34354" y="188640"/>
            <a:ext cx="9074150" cy="65864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pt-BR" sz="3200" b="1" dirty="0">
                <a:latin typeface="+mn-lt"/>
              </a:rPr>
              <a:t>CANTARÉ A TI, SEÑOR</a:t>
            </a:r>
            <a:endParaRPr lang="es-CL" sz="3200" dirty="0">
              <a:latin typeface="+mn-lt"/>
            </a:endParaRPr>
          </a:p>
          <a:p>
            <a:pPr algn="ctr">
              <a:spcAft>
                <a:spcPts val="1200"/>
              </a:spcAft>
              <a:defRPr/>
            </a:pPr>
            <a:r>
              <a:rPr lang="pt-BR" sz="2800" dirty="0">
                <a:latin typeface="+mn-lt"/>
              </a:rPr>
              <a:t>(Isaías 12:1-6)</a:t>
            </a:r>
          </a:p>
          <a:p>
            <a:pPr algn="ctr">
              <a:defRPr/>
            </a:pPr>
            <a:r>
              <a:rPr lang="es-ES" sz="3200" dirty="0">
                <a:latin typeface="+mn-lt"/>
              </a:rPr>
              <a:t>Cantaré a ti, Señor, Dios de mi salvación;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me aseguraré y no temeré.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Mi fortaleza y mi canción es el Señor mi Dios,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quien ha sido salvación para mí.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Cantad al Señor, aclamad su nombre,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celebrad en los pueblos sus obras;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recordad que su nombre es engrandecido,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porque ha hecho cosas magníficas.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Regocíjate y canta, moradora de Sion;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regocíjate y canta,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porque grande es el Santo de Israel.</a:t>
            </a:r>
            <a:endParaRPr lang="es-CL" sz="3200" dirty="0">
              <a:latin typeface="+mn-lt"/>
            </a:endParaRP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1"/>
          <p:cNvSpPr>
            <a:spLocks noChangeArrowheads="1"/>
          </p:cNvSpPr>
          <p:nvPr/>
        </p:nvSpPr>
        <p:spPr bwMode="auto">
          <a:xfrm>
            <a:off x="0" y="994445"/>
            <a:ext cx="9144000" cy="4522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b="1">
                <a:latin typeface="Calibri" pitchFamily="34" charset="0"/>
                <a:cs typeface="Times New Roman" pitchFamily="18" charset="0"/>
              </a:rPr>
              <a:t>CANTARÉ A TI, SEÑOR, EN MI VIDA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(Salmo 104: 33-35)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endParaRPr lang="es-ES" altLang="es-CL" sz="3200">
              <a:latin typeface="Calibri" pitchFamily="34" charset="0"/>
              <a:cs typeface="Times New Roman" pitchFamily="18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Cantaré a ti, Señor, en mi vida;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cantaré a ti, mi Dios, mientras viva.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Dulce será mi meditación en ti,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yo me regocijo en ti, mi Salvador.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[:Bendice alma mía:] a tu Redentor.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[:Bendice alma mía:] al Señor.</a:t>
            </a:r>
            <a:endParaRPr lang="es-ES" altLang="es-CL" sz="320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323850" y="1248643"/>
            <a:ext cx="8280400" cy="36925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Aft>
                <a:spcPts val="1200"/>
              </a:spcAft>
              <a:defRPr/>
            </a:pPr>
            <a:r>
              <a:rPr lang="es-CL" sz="3200" b="1" dirty="0">
                <a:latin typeface="+mn-lt"/>
              </a:rPr>
              <a:t>CANTARÉ POR SIEMPRE 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Cantaré por siempre la gloria de tu nombre, 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hacia tu santuario 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manos santas alzaremos con amor; 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porque has engrandecido tu misericordia, 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ha resplandecido tu salvación 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sobre Israel, sobre Israel.</a:t>
            </a: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1"/>
          <p:cNvSpPr>
            <a:spLocks noChangeArrowheads="1"/>
          </p:cNvSpPr>
          <p:nvPr/>
        </p:nvSpPr>
        <p:spPr bwMode="auto">
          <a:xfrm>
            <a:off x="0" y="348253"/>
            <a:ext cx="9144000" cy="6017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bIns="0" anchor="ctr">
            <a:spAutoFit/>
          </a:bodyPr>
          <a:lstStyle/>
          <a:p>
            <a:pPr algn="ctr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b="1" dirty="0">
                <a:latin typeface="+mj-lt"/>
                <a:cs typeface="Times New Roman" pitchFamily="18" charset="0"/>
              </a:rPr>
              <a:t>CANTARÉ SALMOS A TI, SEÑOR</a:t>
            </a: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endParaRPr lang="es-ES" dirty="0">
              <a:latin typeface="+mj-lt"/>
              <a:ea typeface="Times New Roman" pitchFamily="18" charset="0"/>
              <a:cs typeface="Arial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j-lt"/>
                <a:ea typeface="Times New Roman" pitchFamily="18" charset="0"/>
                <a:cs typeface="Arial" pitchFamily="34" charset="0"/>
              </a:rPr>
              <a:t>Cantaré salmos a ti, Señor, y proclamaré tu nombre;</a:t>
            </a:r>
            <a:endParaRPr lang="es-CL" sz="3200" dirty="0">
              <a:latin typeface="+mj-lt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mi alma se alegra en ti, Dios de mi salvación.</a:t>
            </a:r>
            <a:endParaRPr lang="es-CL" sz="3200" dirty="0">
              <a:latin typeface="+mj-lt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Mi esperanza de gloria eres tú,</a:t>
            </a: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oh amado, amado mío;</a:t>
            </a:r>
            <a:endParaRPr lang="es-CL" sz="3200" dirty="0">
              <a:latin typeface="+mj-lt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mi alma te anhela, ven pronto, bendito Señor.</a:t>
            </a:r>
            <a:endParaRPr lang="es-CL" sz="3200" dirty="0">
              <a:latin typeface="+mj-lt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endParaRPr lang="es-ES" dirty="0">
              <a:latin typeface="+mj-lt"/>
              <a:ea typeface="Times New Roman" pitchFamily="18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Admirable Consejero, Dios Fuerte, </a:t>
            </a: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Padre Eterno,</a:t>
            </a:r>
            <a:endParaRPr lang="es-CL" sz="3200" dirty="0">
              <a:latin typeface="+mj-lt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recibe toda la alabanza y la exaltación,</a:t>
            </a:r>
            <a:endParaRPr lang="es-CL" sz="3200" dirty="0">
              <a:latin typeface="+mj-lt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el honor y el poder, la gloria y la adoración;</a:t>
            </a:r>
            <a:endParaRPr lang="es-CL" sz="3200" dirty="0">
              <a:latin typeface="+mj-lt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mi amado, mi Rey, mi buen Señor.</a:t>
            </a:r>
            <a:endParaRPr lang="es-ES" sz="3200" dirty="0">
              <a:latin typeface="+mj-lt"/>
            </a:endParaRPr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01" name="Rectangle 1"/>
          <p:cNvSpPr>
            <a:spLocks noChangeArrowheads="1"/>
          </p:cNvSpPr>
          <p:nvPr/>
        </p:nvSpPr>
        <p:spPr bwMode="auto">
          <a:xfrm>
            <a:off x="0" y="738564"/>
            <a:ext cx="9144000" cy="55707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indent="180975" algn="ctr" eaLnBrk="0" hangingPunct="0">
              <a:defRPr/>
            </a:pPr>
            <a:r>
              <a:rPr lang="es-CL" sz="2800" b="1" dirty="0">
                <a:latin typeface="+mj-lt"/>
                <a:ea typeface="Calibri" pitchFamily="34" charset="0"/>
                <a:cs typeface="Arial" pitchFamily="34" charset="0"/>
              </a:rPr>
              <a:t>CASTILLO FUERTE</a:t>
            </a:r>
            <a:r>
              <a:rPr lang="es-CL" sz="2800" dirty="0">
                <a:latin typeface="+mj-lt"/>
                <a:ea typeface="Calibri" pitchFamily="34" charset="0"/>
                <a:cs typeface="Arial" pitchFamily="34" charset="0"/>
              </a:rPr>
              <a:t> </a:t>
            </a:r>
          </a:p>
          <a:p>
            <a:pPr algn="ctr" eaLnBrk="0" hangingPunct="0">
              <a:spcBef>
                <a:spcPts val="1200"/>
              </a:spcBef>
              <a:defRPr/>
            </a:pPr>
            <a:r>
              <a:rPr lang="es-CL" sz="2800" dirty="0">
                <a:latin typeface="+mj-lt"/>
                <a:ea typeface="Calibri" pitchFamily="34" charset="0"/>
                <a:cs typeface="Arial" pitchFamily="34" charset="0"/>
              </a:rPr>
              <a:t>Castillo fuerte es nuestro Dios, defensa y buen escudo;</a:t>
            </a:r>
            <a:endParaRPr lang="es-CL" sz="28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CL" sz="2800" dirty="0">
                <a:latin typeface="+mj-lt"/>
                <a:ea typeface="Calibri" pitchFamily="34" charset="0"/>
                <a:cs typeface="Arial" pitchFamily="34" charset="0"/>
              </a:rPr>
              <a:t>con su poder nos librará en todo trance agudo.</a:t>
            </a:r>
            <a:endParaRPr lang="es-CL" sz="28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CL" sz="2800" dirty="0">
                <a:latin typeface="+mj-lt"/>
                <a:ea typeface="Calibri" pitchFamily="34" charset="0"/>
                <a:cs typeface="Arial" pitchFamily="34" charset="0"/>
              </a:rPr>
              <a:t>Con furia y con afán, acósanos Satán,</a:t>
            </a:r>
            <a:endParaRPr lang="es-CL" sz="28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CL" sz="2800" dirty="0">
                <a:latin typeface="+mj-lt"/>
                <a:ea typeface="Calibri" pitchFamily="34" charset="0"/>
                <a:cs typeface="Arial" pitchFamily="34" charset="0"/>
              </a:rPr>
              <a:t>por armas deja ver astucia y gran poder;</a:t>
            </a:r>
          </a:p>
          <a:p>
            <a:pPr algn="ctr" eaLnBrk="0" hangingPunct="0">
              <a:defRPr/>
            </a:pPr>
            <a:r>
              <a:rPr lang="es-CL" sz="2800" dirty="0">
                <a:latin typeface="+mj-lt"/>
                <a:ea typeface="Calibri" pitchFamily="34" charset="0"/>
                <a:cs typeface="Arial" pitchFamily="34" charset="0"/>
              </a:rPr>
              <a:t>cual él no hay en la tierra.</a:t>
            </a:r>
            <a:endParaRPr lang="es-CL" sz="2800" dirty="0">
              <a:latin typeface="+mj-lt"/>
              <a:cs typeface="Arial" pitchFamily="34" charset="0"/>
            </a:endParaRPr>
          </a:p>
          <a:p>
            <a:pPr algn="ctr" eaLnBrk="0" hangingPunct="0">
              <a:spcBef>
                <a:spcPts val="1200"/>
              </a:spcBef>
              <a:defRPr/>
            </a:pPr>
            <a:r>
              <a:rPr lang="es-CL" sz="2800" dirty="0">
                <a:latin typeface="+mj-lt"/>
                <a:ea typeface="Calibri" pitchFamily="34" charset="0"/>
                <a:cs typeface="Arial" pitchFamily="34" charset="0"/>
              </a:rPr>
              <a:t>   Nuestro valor es nada aquí, con él todo es perdido;</a:t>
            </a:r>
            <a:endParaRPr lang="es-CL" sz="28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CL" sz="2800" dirty="0">
                <a:latin typeface="+mj-lt"/>
                <a:ea typeface="Calibri" pitchFamily="34" charset="0"/>
                <a:cs typeface="Arial" pitchFamily="34" charset="0"/>
              </a:rPr>
              <a:t>mas, por nosotros luchará de Dios el Escogido:</a:t>
            </a:r>
            <a:endParaRPr lang="es-CL" sz="28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CL" sz="2800" dirty="0">
                <a:latin typeface="+mj-lt"/>
                <a:ea typeface="Calibri" pitchFamily="34" charset="0"/>
                <a:cs typeface="Arial" pitchFamily="34" charset="0"/>
              </a:rPr>
              <a:t>es nuestro Rey Jesús, el que venció en la cruz,</a:t>
            </a:r>
            <a:endParaRPr lang="es-CL" sz="28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CL" sz="2800" dirty="0">
                <a:latin typeface="+mj-lt"/>
                <a:ea typeface="Calibri" pitchFamily="34" charset="0"/>
                <a:cs typeface="Arial" pitchFamily="34" charset="0"/>
              </a:rPr>
              <a:t>Señor y Salvador, y siendo él solo Dios,</a:t>
            </a:r>
          </a:p>
          <a:p>
            <a:pPr algn="ctr" eaLnBrk="0" hangingPunct="0">
              <a:defRPr/>
            </a:pPr>
            <a:r>
              <a:rPr lang="es-CL" sz="2800" dirty="0">
                <a:latin typeface="+mj-lt"/>
                <a:ea typeface="Calibri" pitchFamily="34" charset="0"/>
                <a:cs typeface="Arial" pitchFamily="34" charset="0"/>
              </a:rPr>
              <a:t>él triunfa en la batalla.</a:t>
            </a:r>
          </a:p>
          <a:p>
            <a:pPr algn="ctr" eaLnBrk="0" hangingPunct="0">
              <a:defRPr/>
            </a:pPr>
            <a:r>
              <a:rPr lang="es-CL" sz="2800" dirty="0">
                <a:latin typeface="+mj-lt"/>
                <a:cs typeface="Arial" pitchFamily="34" charset="0"/>
              </a:rPr>
              <a:t>…</a:t>
            </a:r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01" name="Rectangle 1"/>
          <p:cNvSpPr>
            <a:spLocks noChangeArrowheads="1"/>
          </p:cNvSpPr>
          <p:nvPr/>
        </p:nvSpPr>
        <p:spPr bwMode="auto">
          <a:xfrm>
            <a:off x="0" y="1124744"/>
            <a:ext cx="9144000" cy="4554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 eaLnBrk="0" hangingPunct="0">
              <a:spcBef>
                <a:spcPts val="1200"/>
              </a:spcBef>
              <a:defRPr/>
            </a:pPr>
            <a:r>
              <a:rPr lang="es-CL" sz="2800" dirty="0">
                <a:latin typeface="+mn-lt"/>
                <a:ea typeface="Calibri" pitchFamily="34" charset="0"/>
                <a:cs typeface="Arial" pitchFamily="34" charset="0"/>
              </a:rPr>
              <a:t>Y aunque demonios mil estén prontos a devorarnos,</a:t>
            </a:r>
            <a:endParaRPr lang="es-CL" sz="2800" dirty="0">
              <a:latin typeface="+mn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CL" sz="2800" dirty="0">
                <a:latin typeface="+mn-lt"/>
                <a:ea typeface="Calibri" pitchFamily="34" charset="0"/>
                <a:cs typeface="Arial" pitchFamily="34" charset="0"/>
              </a:rPr>
              <a:t>no temeremos porque Dios sabrá cómo ampararnos.</a:t>
            </a:r>
            <a:endParaRPr lang="es-CL" sz="2800" dirty="0">
              <a:latin typeface="+mn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CL" sz="2800" dirty="0">
                <a:latin typeface="+mn-lt"/>
                <a:ea typeface="Calibri" pitchFamily="34" charset="0"/>
                <a:cs typeface="Arial" pitchFamily="34" charset="0"/>
              </a:rPr>
              <a:t>Que muestre su vigor Satán y su furor, </a:t>
            </a:r>
            <a:endParaRPr lang="es-CL" sz="2800" dirty="0">
              <a:latin typeface="+mn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CL" sz="2800" dirty="0">
                <a:latin typeface="+mn-lt"/>
                <a:ea typeface="Calibri" pitchFamily="34" charset="0"/>
                <a:cs typeface="Arial" pitchFamily="34" charset="0"/>
              </a:rPr>
              <a:t>dañarnos no podrá, pues condenado es ya</a:t>
            </a:r>
          </a:p>
          <a:p>
            <a:pPr algn="ctr" eaLnBrk="0" hangingPunct="0">
              <a:defRPr/>
            </a:pPr>
            <a:r>
              <a:rPr lang="es-CL" sz="2800" dirty="0">
                <a:latin typeface="+mn-lt"/>
                <a:ea typeface="Calibri" pitchFamily="34" charset="0"/>
                <a:cs typeface="Arial" pitchFamily="34" charset="0"/>
              </a:rPr>
              <a:t>por la Palabra santa.</a:t>
            </a:r>
            <a:endParaRPr lang="es-CL" sz="2800" dirty="0">
              <a:latin typeface="+mn-lt"/>
              <a:cs typeface="Arial" pitchFamily="34" charset="0"/>
            </a:endParaRPr>
          </a:p>
          <a:p>
            <a:pPr algn="ctr" eaLnBrk="0" hangingPunct="0">
              <a:spcBef>
                <a:spcPts val="1200"/>
              </a:spcBef>
              <a:defRPr/>
            </a:pPr>
            <a:r>
              <a:rPr lang="es-CL" sz="2800" dirty="0">
                <a:latin typeface="+mn-lt"/>
                <a:ea typeface="Calibri" pitchFamily="34" charset="0"/>
                <a:cs typeface="Arial" pitchFamily="34" charset="0"/>
              </a:rPr>
              <a:t>   Esa Palabra del Señor que el mundo no apetece,</a:t>
            </a:r>
            <a:endParaRPr lang="es-CL" sz="2800" dirty="0">
              <a:latin typeface="+mn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CL" sz="2800" dirty="0">
                <a:latin typeface="+mn-lt"/>
                <a:ea typeface="Calibri" pitchFamily="34" charset="0"/>
                <a:cs typeface="Arial" pitchFamily="34" charset="0"/>
              </a:rPr>
              <a:t>por el Espíritu de Dios muy firme permanece.</a:t>
            </a:r>
            <a:endParaRPr lang="es-CL" sz="2800" dirty="0">
              <a:latin typeface="+mn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CL" sz="2800" dirty="0">
                <a:latin typeface="+mn-lt"/>
                <a:ea typeface="Calibri" pitchFamily="34" charset="0"/>
                <a:cs typeface="Arial" pitchFamily="34" charset="0"/>
              </a:rPr>
              <a:t>Nos pueden despojar de bienes, nombre, hogar,</a:t>
            </a:r>
            <a:endParaRPr lang="es-CL" sz="2800" dirty="0">
              <a:latin typeface="+mn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CL" sz="2800" dirty="0">
                <a:latin typeface="+mn-lt"/>
                <a:ea typeface="Calibri" pitchFamily="34" charset="0"/>
                <a:cs typeface="Arial" pitchFamily="34" charset="0"/>
              </a:rPr>
              <a:t>el cuerpo destruir, mas siempre ha de existir</a:t>
            </a:r>
          </a:p>
          <a:p>
            <a:pPr algn="ctr" eaLnBrk="0" hangingPunct="0">
              <a:defRPr/>
            </a:pPr>
            <a:r>
              <a:rPr lang="es-CL" sz="2800" dirty="0">
                <a:latin typeface="+mn-lt"/>
                <a:ea typeface="Calibri" pitchFamily="34" charset="0"/>
                <a:cs typeface="Arial" pitchFamily="34" charset="0"/>
              </a:rPr>
              <a:t>de Dios el Reino eterno.</a:t>
            </a:r>
            <a:endParaRPr lang="es-CL" sz="2800" dirty="0">
              <a:latin typeface="+mn-lt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1 CuadroTexto"/>
          <p:cNvSpPr txBox="1">
            <a:spLocks noChangeArrowheads="1"/>
          </p:cNvSpPr>
          <p:nvPr/>
        </p:nvSpPr>
        <p:spPr bwMode="auto">
          <a:xfrm>
            <a:off x="0" y="668486"/>
            <a:ext cx="9144000" cy="578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3200" b="1" dirty="0">
                <a:latin typeface="+mn-lt"/>
                <a:cs typeface="Arial" pitchFamily="34" charset="0"/>
              </a:rPr>
              <a:t>CELEBRAMOS AL ÚNICO Y GRAN SEÑOR</a:t>
            </a:r>
            <a:endParaRPr lang="es-CL" sz="3200" b="1" dirty="0">
              <a:latin typeface="+mn-lt"/>
              <a:cs typeface="Arial" pitchFamily="34" charset="0"/>
            </a:endParaRPr>
          </a:p>
          <a:p>
            <a:pPr algn="ctr">
              <a:defRPr/>
            </a:pPr>
            <a:endParaRPr lang="es-ES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Celebramos al único y gran Señor,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al Dios de nuestra salvación;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proclamamos victoria, ¡Jesús resucitó!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Y con su sangre él nos redimió.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Él murió, resucitó, y al Padre ascendió.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Y damos gloria al único y sabio Dios,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y damos honra a nuestro gran Salvador,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y aclamamos al que por siempre reinará,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al Vencedor, damos honor.</a:t>
            </a:r>
            <a:endParaRPr lang="es-CL" sz="3200" dirty="0">
              <a:latin typeface="+mn-lt"/>
              <a:cs typeface="Arial" pitchFamily="34" charset="0"/>
            </a:endParaRPr>
          </a:p>
          <a:p>
            <a:pPr>
              <a:defRPr/>
            </a:pPr>
            <a:endParaRPr lang="es-CL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1"/>
          <p:cNvSpPr>
            <a:spLocks noChangeArrowheads="1"/>
          </p:cNvSpPr>
          <p:nvPr/>
        </p:nvSpPr>
        <p:spPr bwMode="auto">
          <a:xfrm>
            <a:off x="0" y="182563"/>
            <a:ext cx="9144000" cy="649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es-ES" sz="3200" b="1" dirty="0">
                <a:solidFill>
                  <a:srgbClr val="000000"/>
                </a:solidFill>
                <a:latin typeface="+mn-lt"/>
                <a:cs typeface="Times New Roman" pitchFamily="18" charset="0"/>
              </a:rPr>
              <a:t>CELEBRARÁN LOS CIELOS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 eaLnBrk="0" hangingPunct="0">
              <a:defRPr/>
            </a:pPr>
            <a:endParaRPr lang="es-ES" sz="3200" dirty="0">
              <a:solidFill>
                <a:srgbClr val="000000"/>
              </a:solidFill>
              <a:latin typeface="+mn-lt"/>
              <a:cs typeface="Times New Roman" pitchFamily="18" charset="0"/>
            </a:endParaRPr>
          </a:p>
          <a:p>
            <a:pPr algn="ctr" eaLnBrk="0" hangingPunct="0">
              <a:defRPr/>
            </a:pPr>
            <a:r>
              <a:rPr lang="es-ES" sz="3200" dirty="0">
                <a:solidFill>
                  <a:srgbClr val="000000"/>
                </a:solidFill>
                <a:latin typeface="+mn-lt"/>
                <a:cs typeface="Times New Roman" pitchFamily="18" charset="0"/>
              </a:rPr>
              <a:t>Celebrarán los cielos tus maravillas, Señor,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solidFill>
                  <a:srgbClr val="000000"/>
                </a:solidFill>
                <a:latin typeface="+mn-lt"/>
                <a:cs typeface="Times New Roman" pitchFamily="18" charset="0"/>
              </a:rPr>
              <a:t>y tu verdad también los santos proclamarán.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solidFill>
                  <a:srgbClr val="000000"/>
                </a:solidFill>
                <a:latin typeface="+mn-lt"/>
                <a:cs typeface="Times New Roman" pitchFamily="18" charset="0"/>
              </a:rPr>
              <a:t>Porque, ¿quién en los cielos se igualará a ti?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solidFill>
                  <a:srgbClr val="000000"/>
                </a:solidFill>
                <a:latin typeface="+mn-lt"/>
                <a:cs typeface="Times New Roman" pitchFamily="18" charset="0"/>
              </a:rPr>
              <a:t>¿Quién disputará tu gloria?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solidFill>
                  <a:srgbClr val="000000"/>
                </a:solidFill>
                <a:latin typeface="+mn-lt"/>
                <a:cs typeface="Times New Roman" pitchFamily="18" charset="0"/>
              </a:rPr>
              <a:t>Sobre la braveza del mar tienes dominio;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solidFill>
                  <a:srgbClr val="000000"/>
                </a:solidFill>
                <a:latin typeface="+mn-lt"/>
                <a:cs typeface="Times New Roman" pitchFamily="18" charset="0"/>
              </a:rPr>
              <a:t>cuando se levantan sus ondas, tú las sosiegas.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solidFill>
                  <a:srgbClr val="000000"/>
                </a:solidFill>
                <a:latin typeface="+mn-lt"/>
                <a:cs typeface="Times New Roman" pitchFamily="18" charset="0"/>
              </a:rPr>
              <a:t>Tuyos son los cielos, tuya es la tierra;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solidFill>
                  <a:srgbClr val="000000"/>
                </a:solidFill>
                <a:latin typeface="+mn-lt"/>
                <a:cs typeface="Times New Roman" pitchFamily="18" charset="0"/>
              </a:rPr>
              <a:t>el mundo y su plenitud, tú lo fundaste;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solidFill>
                  <a:srgbClr val="000000"/>
                </a:solidFill>
                <a:latin typeface="+mn-lt"/>
                <a:cs typeface="Times New Roman" pitchFamily="18" charset="0"/>
              </a:rPr>
              <a:t>fuerte es tu mano, Señor, exaltada tu diestra;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solidFill>
                  <a:srgbClr val="000000"/>
                </a:solidFill>
                <a:latin typeface="+mn-lt"/>
                <a:cs typeface="Times New Roman" pitchFamily="18" charset="0"/>
              </a:rPr>
              <a:t>justicia y juicio son el cimiento de tu trono.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solidFill>
                  <a:srgbClr val="000000"/>
                </a:solidFill>
                <a:latin typeface="+mn-lt"/>
                <a:cs typeface="Times New Roman" pitchFamily="18" charset="0"/>
              </a:rPr>
              <a:t>¡Aleluya!¡Aleluya!</a:t>
            </a:r>
            <a:endParaRPr lang="es-ES" sz="3200" dirty="0">
              <a:latin typeface="+mn-lt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-252413" y="431055"/>
            <a:ext cx="9396413" cy="63103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3200" b="1" dirty="0">
                <a:latin typeface="+mn-lt"/>
              </a:rPr>
              <a:t>CENTINELA DE LA AURORA</a:t>
            </a:r>
          </a:p>
          <a:p>
            <a:pPr algn="ctr">
              <a:defRPr/>
            </a:pP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Centinela de la aurora,</a:t>
            </a:r>
            <a:r>
              <a:rPr lang="es-CL" sz="3200" dirty="0">
                <a:latin typeface="+mn-lt"/>
              </a:rPr>
              <a:t> </a:t>
            </a:r>
            <a:r>
              <a:rPr lang="es-ES" sz="3200" dirty="0">
                <a:latin typeface="+mn-lt"/>
              </a:rPr>
              <a:t>alza el cuerno pregonero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de la luz de la mañana.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Centinela del rocío,</a:t>
            </a:r>
            <a:r>
              <a:rPr lang="es-CL" sz="3200" dirty="0">
                <a:latin typeface="+mn-lt"/>
              </a:rPr>
              <a:t> </a:t>
            </a:r>
            <a:r>
              <a:rPr lang="es-ES" sz="3200" dirty="0">
                <a:latin typeface="+mn-lt"/>
              </a:rPr>
              <a:t>vigilante de la noche.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Centinela libertario,</a:t>
            </a:r>
            <a:r>
              <a:rPr lang="es-CL" sz="3200" dirty="0">
                <a:latin typeface="+mn-lt"/>
              </a:rPr>
              <a:t> </a:t>
            </a:r>
            <a:r>
              <a:rPr lang="es-ES" sz="3200" dirty="0">
                <a:latin typeface="+mn-lt"/>
              </a:rPr>
              <a:t>escudero de mi sueño,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rubio heraldo de los bronces.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¡Cristo, centinela Cristo: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alza el cuerno de tu gracia</a:t>
            </a:r>
            <a:r>
              <a:rPr lang="es-CL" sz="3200" dirty="0">
                <a:latin typeface="+mn-lt"/>
              </a:rPr>
              <a:t> </a:t>
            </a:r>
            <a:r>
              <a:rPr lang="es-ES" sz="3200" dirty="0">
                <a:latin typeface="+mn-lt"/>
              </a:rPr>
              <a:t>sobre el alma que vigila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esperando tu regreso,</a:t>
            </a:r>
            <a:r>
              <a:rPr lang="es-CL" sz="3200" dirty="0">
                <a:latin typeface="+mn-lt"/>
              </a:rPr>
              <a:t> </a:t>
            </a:r>
            <a:r>
              <a:rPr lang="es-ES" sz="3200" dirty="0">
                <a:latin typeface="+mn-lt"/>
              </a:rPr>
              <a:t>con la luz de la mañana!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¡Centinela de la aurora,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alza el cuerno pregonero</a:t>
            </a:r>
            <a:r>
              <a:rPr lang="es-CL" sz="3200" dirty="0">
                <a:latin typeface="+mn-lt"/>
              </a:rPr>
              <a:t> </a:t>
            </a:r>
            <a:r>
              <a:rPr lang="es-ES" sz="3200" dirty="0">
                <a:latin typeface="+mn-lt"/>
              </a:rPr>
              <a:t>de la luz de la mañana!</a:t>
            </a:r>
            <a:endParaRPr lang="es-CL" sz="3200" dirty="0">
              <a:latin typeface="+mn-lt"/>
            </a:endParaRPr>
          </a:p>
          <a:p>
            <a:pPr>
              <a:defRPr/>
            </a:pPr>
            <a:endParaRPr lang="es-CL" sz="2000" dirty="0"/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0" y="395654"/>
            <a:ext cx="9144000" cy="62016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  <a:defRPr/>
            </a:pPr>
            <a:r>
              <a:rPr lang="es-ES" sz="3200" b="1" dirty="0">
                <a:latin typeface="+mn-lt"/>
              </a:rPr>
              <a:t>CERCA DE TU CRUZ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Cerca de tu cruz, Jesús, hay preciosa fuente,</a:t>
            </a:r>
          </a:p>
          <a:p>
            <a:pPr algn="ctr">
              <a:spcAft>
                <a:spcPts val="600"/>
              </a:spcAft>
              <a:defRPr/>
            </a:pPr>
            <a:r>
              <a:rPr lang="es-CL" sz="3200" dirty="0">
                <a:latin typeface="+mn-lt"/>
              </a:rPr>
              <a:t>río abierto de salud, del Calvario fluye.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En la cruz, en la cruz, siempre esté mi gloria,</a:t>
            </a:r>
          </a:p>
          <a:p>
            <a:pPr algn="ctr">
              <a:spcAft>
                <a:spcPts val="600"/>
              </a:spcAft>
              <a:defRPr/>
            </a:pPr>
            <a:r>
              <a:rPr lang="es-CL" sz="3200" dirty="0">
                <a:latin typeface="+mn-lt"/>
              </a:rPr>
              <a:t>y cuando me reúna a ti, reposaré en victoria. 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Conmovido ante la cruz, me encontró tu gracia;</a:t>
            </a:r>
          </a:p>
          <a:p>
            <a:pPr algn="ctr">
              <a:spcAft>
                <a:spcPts val="600"/>
              </a:spcAft>
              <a:defRPr/>
            </a:pPr>
            <a:r>
              <a:rPr lang="es-CL" sz="3200" dirty="0">
                <a:latin typeface="+mn-lt"/>
              </a:rPr>
              <a:t>allí tu luz me inundó, estrella de la mañana.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Oh Cordero, de tu cruz trae a mí memoria;</a:t>
            </a:r>
          </a:p>
          <a:p>
            <a:pPr algn="ctr">
              <a:spcAft>
                <a:spcPts val="600"/>
              </a:spcAft>
              <a:defRPr/>
            </a:pPr>
            <a:r>
              <a:rPr lang="es-CL" sz="3200" dirty="0">
                <a:latin typeface="+mn-lt"/>
              </a:rPr>
              <a:t>Bajo su sombra hazme andar, ésta sea mi gloria. 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Cerca de tu cruz, Jesús, velando estoy confiado,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hasta tu rostro poder ver, Salvador amado.</a:t>
            </a:r>
          </a:p>
          <a:p>
            <a:pPr>
              <a:defRPr/>
            </a:pPr>
            <a:endParaRPr lang="es-CL" sz="2000" dirty="0"/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1"/>
          <p:cNvSpPr>
            <a:spLocks noChangeArrowheads="1"/>
          </p:cNvSpPr>
          <p:nvPr/>
        </p:nvSpPr>
        <p:spPr bwMode="auto">
          <a:xfrm>
            <a:off x="0" y="619150"/>
            <a:ext cx="9144000" cy="5618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bIns="0" anchor="ctr">
            <a:spAutoFit/>
          </a:bodyPr>
          <a:lstStyle/>
          <a:p>
            <a:pPr algn="ctr">
              <a:spcAft>
                <a:spcPts val="1200"/>
              </a:spcAft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b="1" dirty="0">
                <a:latin typeface="+mj-lt"/>
                <a:cs typeface="Times New Roman" pitchFamily="18" charset="0"/>
              </a:rPr>
              <a:t>COMO ALUMBRA EL SOL</a:t>
            </a: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j-lt"/>
                <a:ea typeface="Times New Roman" pitchFamily="18" charset="0"/>
                <a:cs typeface="Arial" pitchFamily="34" charset="0"/>
              </a:rPr>
              <a:t>Como alumbra el sol</a:t>
            </a: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j-lt"/>
                <a:ea typeface="Times New Roman" pitchFamily="18" charset="0"/>
                <a:cs typeface="Arial" pitchFamily="34" charset="0"/>
              </a:rPr>
              <a:t>después de la tormenta,</a:t>
            </a:r>
            <a:endParaRPr lang="es-CL" sz="3200" dirty="0">
              <a:latin typeface="+mj-lt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así te apareciste a mí, Señor.</a:t>
            </a:r>
            <a:endParaRPr lang="es-CL" sz="3200" dirty="0">
              <a:latin typeface="+mj-lt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Como el resplandor</a:t>
            </a:r>
            <a:endParaRPr lang="es-CL" sz="3200" dirty="0">
              <a:latin typeface="+mj-lt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de la gloria de mi Dios, así te conocí.</a:t>
            </a:r>
            <a:endParaRPr lang="es-CL" sz="3200" dirty="0">
              <a:latin typeface="+mj-lt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endParaRPr lang="es-ES" sz="3200" dirty="0">
              <a:latin typeface="+mj-lt"/>
              <a:ea typeface="Times New Roman" pitchFamily="18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La oscuridad se fue, la luz prevaleció,</a:t>
            </a:r>
            <a:endParaRPr lang="es-CL" sz="3200" dirty="0">
              <a:latin typeface="+mj-lt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cuando llegaste a mí.</a:t>
            </a:r>
            <a:endParaRPr lang="es-CL" sz="3200" dirty="0">
              <a:latin typeface="+mj-lt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Tú eres la luz, no hay tinieblas en ti,</a:t>
            </a:r>
            <a:endParaRPr lang="es-CL" sz="3200" dirty="0">
              <a:latin typeface="+mj-lt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Jesús mi Salvador, Jesús mi Salvador.</a:t>
            </a:r>
            <a:endParaRPr lang="es-ES" sz="3200" dirty="0">
              <a:latin typeface="+mj-lt"/>
            </a:endParaRPr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900113" y="1064865"/>
            <a:ext cx="7343775" cy="45243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3200" b="1" dirty="0">
                <a:latin typeface="+mn-lt"/>
              </a:rPr>
              <a:t>COMO EL AGUA CUBRE EL MAR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(Habacuc 2:14)</a:t>
            </a:r>
          </a:p>
          <a:p>
            <a:pPr algn="ctr">
              <a:defRPr/>
            </a:pP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Como el agua cubre el mar, se ha de llenar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todo el universo de tu gloria y majestad.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Aleluya, aleluya, gloria y majestad.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Aleluya, aleluya, por la eternidad.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Adorad al Dios eterno, su gloria exaltad.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Adoradle en la hermosura de su majestad.</a:t>
            </a:r>
            <a:endParaRPr lang="es-CL" sz="3200" dirty="0">
              <a:latin typeface="+mn-lt"/>
            </a:endParaRPr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403350" y="1135161"/>
            <a:ext cx="6337300" cy="446276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3200" b="1" dirty="0">
                <a:latin typeface="+mn-lt"/>
              </a:rPr>
              <a:t>COMO EL CIERVO BRAMA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(Salmo 42:1-2)</a:t>
            </a:r>
          </a:p>
          <a:p>
            <a:pPr algn="ctr">
              <a:defRPr/>
            </a:pP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Como el ciervo brama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por las corrientes de las aguas,</a:t>
            </a:r>
            <a:endParaRPr lang="es-CL" sz="3200" dirty="0">
              <a:latin typeface="+mn-lt"/>
            </a:endParaRPr>
          </a:p>
          <a:p>
            <a:pPr algn="ctr">
              <a:spcAft>
                <a:spcPts val="1200"/>
              </a:spcAft>
              <a:defRPr/>
            </a:pPr>
            <a:r>
              <a:rPr lang="es-ES" sz="3200" dirty="0">
                <a:latin typeface="+mn-lt"/>
              </a:rPr>
              <a:t>así clama por ti, oh Dios, el alma mía.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Mi alma tiene sed de Dios,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del Dios vivo, del Dios vivo tiene sed.</a:t>
            </a:r>
            <a:endParaRPr lang="es-CL" sz="3200" dirty="0">
              <a:latin typeface="+mn-lt"/>
            </a:endParaRPr>
          </a:p>
          <a:p>
            <a:pPr>
              <a:defRPr/>
            </a:pPr>
            <a:endParaRPr lang="es-CL" dirty="0"/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1"/>
          <p:cNvSpPr>
            <a:spLocks noChangeArrowheads="1"/>
          </p:cNvSpPr>
          <p:nvPr/>
        </p:nvSpPr>
        <p:spPr bwMode="auto">
          <a:xfrm>
            <a:off x="0" y="-153988"/>
            <a:ext cx="9144000" cy="6800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tIns="152352" bIns="0" anchor="ctr">
            <a:spAutoFit/>
          </a:bodyPr>
          <a:lstStyle/>
          <a:p>
            <a:pPr algn="ctr">
              <a:defRPr/>
            </a:pPr>
            <a:r>
              <a:rPr lang="es-ES" sz="3200" b="1" dirty="0">
                <a:latin typeface="+mn-lt"/>
                <a:cs typeface="Times New Roman" pitchFamily="18" charset="0"/>
              </a:rPr>
              <a:t>COMO EL MANZANO</a:t>
            </a:r>
          </a:p>
          <a:p>
            <a:pPr algn="ctr" eaLnBrk="0" hangingPunct="0">
              <a:spcAft>
                <a:spcPts val="1200"/>
              </a:spcAft>
              <a:defRPr/>
            </a:pPr>
            <a:r>
              <a:rPr lang="es-ES" sz="2800" dirty="0">
                <a:latin typeface="+mn-lt"/>
                <a:cs typeface="Times New Roman" pitchFamily="18" charset="0"/>
              </a:rPr>
              <a:t>(</a:t>
            </a:r>
            <a:r>
              <a:rPr lang="es-ES" sz="2800" dirty="0" err="1">
                <a:latin typeface="+mn-lt"/>
                <a:cs typeface="Times New Roman" pitchFamily="18" charset="0"/>
              </a:rPr>
              <a:t>Cant</a:t>
            </a:r>
            <a:r>
              <a:rPr lang="es-ES" sz="2800" dirty="0">
                <a:latin typeface="+mn-lt"/>
                <a:cs typeface="Times New Roman" pitchFamily="18" charset="0"/>
              </a:rPr>
              <a:t>. 2:3, 4, 16)</a:t>
            </a:r>
            <a:endParaRPr lang="es-CL" sz="2800" dirty="0">
              <a:latin typeface="+mn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n-lt"/>
                <a:cs typeface="Times New Roman" pitchFamily="18" charset="0"/>
              </a:rPr>
              <a:t>Como el manzano entre los árboles silvestres,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n-lt"/>
                <a:cs typeface="Times New Roman" pitchFamily="18" charset="0"/>
              </a:rPr>
              <a:t>así es mi amado entre los hijos de los hombres;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n-lt"/>
                <a:cs typeface="Times New Roman" pitchFamily="18" charset="0"/>
              </a:rPr>
              <a:t>tal es mi amado, tal es mi amigo,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n-lt"/>
                <a:cs typeface="Times New Roman" pitchFamily="18" charset="0"/>
              </a:rPr>
              <a:t>oh doncellas de Jerusalén.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n-lt"/>
                <a:cs typeface="Times New Roman" pitchFamily="18" charset="0"/>
              </a:rPr>
              <a:t>Bajo tu sombra, oh amado, me senté,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n-lt"/>
                <a:cs typeface="Times New Roman" pitchFamily="18" charset="0"/>
              </a:rPr>
              <a:t>tu fruto ha sido dulce para mí;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 eaLnBrk="0" hangingPunct="0">
              <a:spcAft>
                <a:spcPts val="1200"/>
              </a:spcAft>
              <a:defRPr/>
            </a:pPr>
            <a:r>
              <a:rPr lang="es-ES" sz="3200" dirty="0">
                <a:latin typeface="+mn-lt"/>
                <a:cs typeface="Times New Roman" pitchFamily="18" charset="0"/>
              </a:rPr>
              <a:t>bajo tu sombra, oh amado, me senté.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n-lt"/>
                <a:cs typeface="Times New Roman" pitchFamily="18" charset="0"/>
              </a:rPr>
              <a:t>Eres mi amado, eres mío y yo soy tuyo,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n-lt"/>
                <a:cs typeface="Times New Roman" pitchFamily="18" charset="0"/>
              </a:rPr>
              <a:t>tú me apacientas, Jesús, entre lirios;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n-lt"/>
                <a:cs typeface="Times New Roman" pitchFamily="18" charset="0"/>
              </a:rPr>
              <a:t>eres mi amado, eres mío y yo soy tuyo,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n-lt"/>
                <a:cs typeface="Times New Roman" pitchFamily="18" charset="0"/>
              </a:rPr>
              <a:t>tu bandera sobre mí es amor...</a:t>
            </a:r>
            <a:endParaRPr lang="es-ES" sz="3200" dirty="0">
              <a:latin typeface="+mn-lt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042988" y="656679"/>
            <a:ext cx="6985000" cy="55086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3200" b="1" dirty="0">
                <a:latin typeface="+mn-lt"/>
              </a:rPr>
              <a:t>COMO EL OLIVO VERDE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(Salmo 52: 8-9)</a:t>
            </a:r>
          </a:p>
          <a:p>
            <a:pPr algn="ctr">
              <a:defRPr/>
            </a:pP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Como el olivo verde yo estoy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en la casa de Dios...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En tu misericordia, Señor,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siempre confiado estaré...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Te alabaré por siempre, Señor,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porque me has hecho bien...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Bienaventurado todo aquel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que habita en la casa de Dios.</a:t>
            </a:r>
            <a:endParaRPr lang="es-CL" sz="3200" dirty="0">
              <a:latin typeface="+mn-lt"/>
            </a:endParaRPr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250825" y="1056481"/>
            <a:ext cx="8569325" cy="4676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Aft>
                <a:spcPts val="1200"/>
              </a:spcAft>
              <a:defRPr/>
            </a:pPr>
            <a:r>
              <a:rPr lang="es-CL" sz="3200" b="1" dirty="0">
                <a:latin typeface="+mn-lt"/>
              </a:rPr>
              <a:t>CÓMO ENTENDER ESTE AMOR SUBLIME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Cómo entender este amor sublime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manifestado en su bendito Hijo,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que sobrepasa todo entendimiento,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que sobrepasa toda expresión de amor.</a:t>
            </a:r>
          </a:p>
          <a:p>
            <a:pPr algn="ctr">
              <a:defRPr/>
            </a:pP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CL" sz="3200" dirty="0">
                <a:latin typeface="+mn-lt"/>
              </a:rPr>
              <a:t>Así es el amor de Dios,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así es el amor de Dios,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alto, profundo, grande y perfecto es su amor.</a:t>
            </a:r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1"/>
          <p:cNvSpPr>
            <a:spLocks noChangeArrowheads="1"/>
          </p:cNvSpPr>
          <p:nvPr/>
        </p:nvSpPr>
        <p:spPr bwMode="auto">
          <a:xfrm>
            <a:off x="0" y="450998"/>
            <a:ext cx="9144000" cy="6002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s-ES" altLang="es-CL" sz="3200" b="1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COMO FRASCO DE ALABASTRO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endParaRPr lang="es-ES" altLang="es-CL" sz="3200">
              <a:solidFill>
                <a:srgbClr val="000000"/>
              </a:solidFill>
              <a:latin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es-ES" altLang="es-CL" sz="320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Como frasco de alabastro se quebranta el corazón,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se derrama el nardo puro a los pies de mi Señor.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Muero yo para que viva solo Jesucristo en mí;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como frasco de alabastro me quebranto el corazón.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El tesoro de mi vaso es tesoro de su amor,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por su Espíritu me anuncia que lo deje en libertad.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Como ungüento derramado a los pies de mi Señor,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muero yo para que viva solo Jesucristo en mí.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Muero yo para que viva solo Jesucristo en mí;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como frasco de alabastro me quebranto el corazón.</a:t>
            </a:r>
            <a:endParaRPr lang="es-ES" altLang="es-CL" sz="320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1"/>
          <p:cNvSpPr>
            <a:spLocks noChangeArrowheads="1"/>
          </p:cNvSpPr>
          <p:nvPr/>
        </p:nvSpPr>
        <p:spPr bwMode="auto">
          <a:xfrm>
            <a:off x="0" y="450999"/>
            <a:ext cx="9144000" cy="600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b="1">
                <a:latin typeface="Calibri" pitchFamily="34" charset="0"/>
                <a:cs typeface="Times New Roman" pitchFamily="18" charset="0"/>
              </a:rPr>
              <a:t>COMO HERMANOS, EN PAZ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endParaRPr lang="es-ES" altLang="es-CL" sz="3200">
              <a:latin typeface="Calibri" pitchFamily="34" charset="0"/>
              <a:cs typeface="Times New Roman" pitchFamily="18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Como hermanos en paz,</a:t>
            </a: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Venimos, Jesús, hasta tu mesa,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para hacer memoria de ti, </a:t>
            </a: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de tu muerte en la cruz, 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de tu gran redención.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Partimos este pan con amor,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(molido fuiste por nuestro pecado);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la copa nos recuerda hoy</a:t>
            </a: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tu sangre derramada:</a:t>
            </a: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somos fruto de tu aflicción.</a:t>
            </a:r>
            <a:r>
              <a:rPr lang="es-CL" altLang="es-CL" sz="3200">
                <a:latin typeface="Calibri" pitchFamily="34" charset="0"/>
              </a:rPr>
              <a:t> </a:t>
            </a:r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1"/>
          <p:cNvSpPr>
            <a:spLocks noChangeArrowheads="1"/>
          </p:cNvSpPr>
          <p:nvPr/>
        </p:nvSpPr>
        <p:spPr bwMode="auto">
          <a:xfrm>
            <a:off x="0" y="450998"/>
            <a:ext cx="9144000" cy="6002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b="1" dirty="0">
                <a:latin typeface="Calibri" pitchFamily="34" charset="0"/>
                <a:cs typeface="Times New Roman" pitchFamily="18" charset="0"/>
              </a:rPr>
              <a:t>COMO LO SIENTO EN MÍ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endParaRPr lang="es-ES" altLang="es-CL" sz="3200" dirty="0">
              <a:latin typeface="Calibri" pitchFamily="34" charset="0"/>
              <a:cs typeface="Times New Roman" pitchFamily="18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Como lo siento en mí,</a:t>
            </a: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mi Señor es tan dulce;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como lo siento en mí,</a:t>
            </a: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mi Señor es real.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Cuánta dulzura hay</a:t>
            </a: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en el amor de Cristo,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desde que él vino a mí me dio su paz.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El es la luz de mi vivir,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su voz es lámpara a mis pies,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desde que él vino a hacer morada en mí.</a:t>
            </a:r>
            <a:endParaRPr lang="es-ES" altLang="es-CL" sz="3200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0" y="9525"/>
            <a:ext cx="9144000" cy="66484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2800" b="1" dirty="0">
                <a:latin typeface="+mn-lt"/>
              </a:rPr>
              <a:t>CÓMO PAGAR A MI SEÑOR</a:t>
            </a:r>
            <a:endParaRPr lang="es-CL" sz="2800" dirty="0">
              <a:latin typeface="+mn-lt"/>
            </a:endParaRPr>
          </a:p>
          <a:p>
            <a:pPr algn="ctr">
              <a:spcAft>
                <a:spcPts val="1200"/>
              </a:spcAft>
              <a:defRPr/>
            </a:pPr>
            <a:r>
              <a:rPr lang="es-ES" sz="2400" dirty="0">
                <a:latin typeface="+mn-lt"/>
              </a:rPr>
              <a:t>(Salmo 116:12-19)</a:t>
            </a:r>
          </a:p>
          <a:p>
            <a:pPr algn="ctr">
              <a:defRPr/>
            </a:pPr>
            <a:r>
              <a:rPr lang="es-ES" sz="2800" dirty="0">
                <a:latin typeface="+mn-lt"/>
              </a:rPr>
              <a:t>Cómo pagar a mi Señor</a:t>
            </a:r>
            <a:endParaRPr lang="es-CL" sz="2800" dirty="0">
              <a:latin typeface="+mn-lt"/>
            </a:endParaRPr>
          </a:p>
          <a:p>
            <a:pPr algn="ctr">
              <a:defRPr/>
            </a:pPr>
            <a:r>
              <a:rPr lang="es-ES" sz="2800" dirty="0">
                <a:latin typeface="+mn-lt"/>
              </a:rPr>
              <a:t>por sus bondades, por su amor.</a:t>
            </a:r>
            <a:endParaRPr lang="es-CL" sz="2800" dirty="0">
              <a:latin typeface="+mn-lt"/>
            </a:endParaRPr>
          </a:p>
          <a:p>
            <a:pPr algn="ctr">
              <a:defRPr/>
            </a:pPr>
            <a:r>
              <a:rPr lang="es-ES" sz="2800" dirty="0">
                <a:latin typeface="+mn-lt"/>
              </a:rPr>
              <a:t>Tomaré la copa de la salvación,</a:t>
            </a:r>
            <a:endParaRPr lang="es-CL" sz="2800" dirty="0">
              <a:latin typeface="+mn-lt"/>
            </a:endParaRPr>
          </a:p>
          <a:p>
            <a:pPr algn="ctr">
              <a:defRPr/>
            </a:pPr>
            <a:r>
              <a:rPr lang="es-ES" sz="2800" dirty="0">
                <a:latin typeface="+mn-lt"/>
              </a:rPr>
              <a:t>e invocaré el nombre del Señor;</a:t>
            </a:r>
            <a:endParaRPr lang="es-CL" sz="2800" dirty="0">
              <a:latin typeface="+mn-lt"/>
            </a:endParaRPr>
          </a:p>
          <a:p>
            <a:pPr algn="ctr">
              <a:defRPr/>
            </a:pPr>
            <a:r>
              <a:rPr lang="es-ES" sz="2800" dirty="0">
                <a:latin typeface="+mn-lt"/>
              </a:rPr>
              <a:t>con acción de gracias le bendeciré</a:t>
            </a:r>
            <a:r>
              <a:rPr lang="es-CL" sz="2800" dirty="0">
                <a:latin typeface="+mn-lt"/>
              </a:rPr>
              <a:t> </a:t>
            </a:r>
          </a:p>
          <a:p>
            <a:pPr algn="ctr">
              <a:defRPr/>
            </a:pPr>
            <a:r>
              <a:rPr lang="es-ES" sz="2800" dirty="0">
                <a:latin typeface="+mn-lt"/>
              </a:rPr>
              <a:t>por la ofrenda perfecta de su amor.</a:t>
            </a:r>
            <a:endParaRPr lang="es-CL" sz="2800" dirty="0">
              <a:latin typeface="+mn-lt"/>
            </a:endParaRPr>
          </a:p>
          <a:p>
            <a:pPr algn="ctr">
              <a:defRPr/>
            </a:pPr>
            <a:r>
              <a:rPr lang="es-ES" sz="2800" dirty="0">
                <a:latin typeface="+mn-lt"/>
              </a:rPr>
              <a:t>Aleluya, aleluya,</a:t>
            </a:r>
            <a:r>
              <a:rPr lang="es-CL" sz="2800" dirty="0">
                <a:latin typeface="+mn-lt"/>
              </a:rPr>
              <a:t> </a:t>
            </a:r>
            <a:r>
              <a:rPr lang="es-ES" sz="2800" dirty="0">
                <a:latin typeface="+mn-lt"/>
              </a:rPr>
              <a:t>por la ofrenda perfecta de su amor.</a:t>
            </a:r>
            <a:endParaRPr lang="es-CL" sz="2800" dirty="0">
              <a:latin typeface="+mn-lt"/>
            </a:endParaRPr>
          </a:p>
          <a:p>
            <a:pPr algn="ctr">
              <a:defRPr/>
            </a:pPr>
            <a:r>
              <a:rPr lang="es-ES" sz="2800" dirty="0">
                <a:latin typeface="+mn-lt"/>
              </a:rPr>
              <a:t>Cómo expresar a mi Señor</a:t>
            </a:r>
            <a:endParaRPr lang="es-CL" sz="2800" dirty="0">
              <a:latin typeface="+mn-lt"/>
            </a:endParaRPr>
          </a:p>
          <a:p>
            <a:pPr algn="ctr">
              <a:defRPr/>
            </a:pPr>
            <a:r>
              <a:rPr lang="es-ES" sz="2800" dirty="0">
                <a:latin typeface="+mn-lt"/>
              </a:rPr>
              <a:t>mi gratitud, mi fe, mi amor.</a:t>
            </a:r>
            <a:endParaRPr lang="es-CL" sz="2800" dirty="0">
              <a:latin typeface="+mn-lt"/>
            </a:endParaRPr>
          </a:p>
          <a:p>
            <a:pPr algn="ctr">
              <a:defRPr/>
            </a:pPr>
            <a:r>
              <a:rPr lang="es-ES" sz="2800" dirty="0">
                <a:latin typeface="+mn-lt"/>
              </a:rPr>
              <a:t>Ofreceré sacrificio de alabanza,</a:t>
            </a:r>
            <a:endParaRPr lang="es-CL" sz="2800" dirty="0">
              <a:latin typeface="+mn-lt"/>
            </a:endParaRPr>
          </a:p>
          <a:p>
            <a:pPr algn="ctr">
              <a:defRPr/>
            </a:pPr>
            <a:r>
              <a:rPr lang="es-ES" sz="2800" dirty="0">
                <a:latin typeface="+mn-lt"/>
              </a:rPr>
              <a:t>publicaré su gracia y su favor;</a:t>
            </a:r>
            <a:endParaRPr lang="es-CL" sz="2800" dirty="0">
              <a:latin typeface="+mn-lt"/>
            </a:endParaRPr>
          </a:p>
          <a:p>
            <a:pPr algn="ctr">
              <a:defRPr/>
            </a:pPr>
            <a:r>
              <a:rPr lang="es-ES" sz="2800" dirty="0">
                <a:latin typeface="+mn-lt"/>
              </a:rPr>
              <a:t>en el lugar más precioso del santuario,</a:t>
            </a:r>
            <a:endParaRPr lang="es-CL" sz="2800" dirty="0">
              <a:latin typeface="+mn-lt"/>
            </a:endParaRPr>
          </a:p>
          <a:p>
            <a:pPr algn="ctr">
              <a:defRPr/>
            </a:pPr>
            <a:r>
              <a:rPr lang="es-ES" sz="2800" dirty="0">
                <a:latin typeface="+mn-lt"/>
              </a:rPr>
              <a:t>alabaré por siempre a mi Señor.</a:t>
            </a:r>
            <a:endParaRPr lang="es-CL" sz="2800" dirty="0">
              <a:latin typeface="+mn-lt"/>
            </a:endParaRPr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1"/>
          <p:cNvSpPr>
            <a:spLocks noChangeArrowheads="1"/>
          </p:cNvSpPr>
          <p:nvPr/>
        </p:nvSpPr>
        <p:spPr bwMode="auto">
          <a:xfrm>
            <a:off x="0" y="246905"/>
            <a:ext cx="9144000" cy="6494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s-ES" altLang="es-CL" sz="3200" b="1" dirty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COMO SILBO SUAVE Y APACIBLE</a:t>
            </a:r>
          </a:p>
          <a:p>
            <a:pPr algn="ctr"/>
            <a:endParaRPr lang="es-CL" altLang="es-CL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Como silbo suave y apacible,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tu Espíritu Santo nos envuelva;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llénanos, llénanos, llénanos, Señor.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Como aceite fresco se derrame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tu santa unción sobre tu pueblo...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Como fuego ardiente nos encienda,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llene el corazón de tu alabanza...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Como el agua pura de tu fuente,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lave la impureza de mi alma...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Como un viento recio que estremezca,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tu Espíritu Santo nos levante...</a:t>
            </a:r>
            <a:endParaRPr lang="es-ES" altLang="es-CL" sz="3200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1"/>
          <p:cNvSpPr>
            <a:spLocks noChangeArrowheads="1"/>
          </p:cNvSpPr>
          <p:nvPr/>
        </p:nvSpPr>
        <p:spPr bwMode="auto">
          <a:xfrm>
            <a:off x="0" y="370606"/>
            <a:ext cx="9144000" cy="6154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s-ES" altLang="es-CL" sz="3200" b="1" dirty="0">
                <a:latin typeface="Calibri" pitchFamily="34" charset="0"/>
                <a:cs typeface="Times New Roman" pitchFamily="18" charset="0"/>
              </a:rPr>
              <a:t>COMO UNGÜENTO DERRAMADO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Como ungüento derramado, </a:t>
            </a: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como bálsamo a mi alma,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es tu nombre, Amado mío, es tu nombre, oh Jesús.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Eres dulce, eres hermoso,</a:t>
            </a: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oh, lucero de la mañana,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manantial de vida eterna,</a:t>
            </a: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eres digno de honor.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Ante ti  me postro hoy en reverencia y adoración.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Tú eres el Rey, tu siervo soy;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toda la alabanza y todo el poder </a:t>
            </a: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al que ama mi alma, a ti, oh Rey.</a:t>
            </a:r>
            <a:r>
              <a:rPr lang="es-CL" altLang="es-CL" sz="3200" dirty="0">
                <a:latin typeface="Calibri" pitchFamily="34" charset="0"/>
              </a:rPr>
              <a:t> </a:t>
            </a:r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1"/>
          <p:cNvSpPr>
            <a:spLocks noChangeArrowheads="1"/>
          </p:cNvSpPr>
          <p:nvPr/>
        </p:nvSpPr>
        <p:spPr bwMode="auto">
          <a:xfrm>
            <a:off x="0" y="727099"/>
            <a:ext cx="9144000" cy="551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b="1">
                <a:latin typeface="Calibri" pitchFamily="34" charset="0"/>
                <a:cs typeface="Times New Roman" pitchFamily="18" charset="0"/>
              </a:rPr>
              <a:t>COMO UN TIZÓN </a:t>
            </a:r>
          </a:p>
          <a:p>
            <a:pPr algn="ctr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2800">
                <a:latin typeface="Calibri" pitchFamily="34" charset="0"/>
                <a:cs typeface="Times New Roman" pitchFamily="18" charset="0"/>
              </a:rPr>
              <a:t>(Zacarías 3:1-5)</a:t>
            </a:r>
            <a:endParaRPr lang="es-CL" altLang="es-CL" sz="28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endParaRPr lang="es-ES" altLang="es-CL" sz="3200">
              <a:latin typeface="Calibri" pitchFamily="34" charset="0"/>
              <a:cs typeface="Times New Roman" pitchFamily="18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Como un tizón arrebatado del incendio,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hoy puedo estar en la presencia de mi Dios.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Comprado fui por alto precio,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cuando Jesús por mí murió.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El me brindó su gran amor</a:t>
            </a: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y me vistió de salvación.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Hoy vengo a ti con gratitud,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pues tu misericordia me alcanzó...</a:t>
            </a:r>
            <a:endParaRPr lang="es-ES" altLang="es-CL" sz="280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Rectangle 1"/>
          <p:cNvSpPr>
            <a:spLocks noChangeArrowheads="1"/>
          </p:cNvSpPr>
          <p:nvPr/>
        </p:nvSpPr>
        <p:spPr bwMode="auto">
          <a:xfrm>
            <a:off x="0" y="425028"/>
            <a:ext cx="9144000" cy="595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bIns="0" anchor="ctr">
            <a:spAutoFit/>
          </a:bodyPr>
          <a:lstStyle/>
          <a:p>
            <a:pPr algn="ctr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b="1" dirty="0">
                <a:latin typeface="+mj-lt"/>
                <a:cs typeface="Times New Roman" pitchFamily="18" charset="0"/>
              </a:rPr>
              <a:t>COMO VIENDO AL INVISIBLE</a:t>
            </a: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endParaRPr lang="es-ES" dirty="0">
              <a:latin typeface="+mj-lt"/>
              <a:ea typeface="Times New Roman" pitchFamily="18" charset="0"/>
              <a:cs typeface="Arial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j-lt"/>
                <a:ea typeface="Times New Roman" pitchFamily="18" charset="0"/>
                <a:cs typeface="Arial" pitchFamily="34" charset="0"/>
              </a:rPr>
              <a:t>Como viendo al Invisible,</a:t>
            </a: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j-lt"/>
                <a:ea typeface="Times New Roman" pitchFamily="18" charset="0"/>
                <a:cs typeface="Arial" pitchFamily="34" charset="0"/>
              </a:rPr>
              <a:t>amparados en su amor,</a:t>
            </a:r>
            <a:endParaRPr lang="es-CL" sz="3200" dirty="0">
              <a:latin typeface="+mj-lt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sostenidos por su gracia en Jesús nuestro Señor,</a:t>
            </a:r>
            <a:endParaRPr lang="es-CL" sz="3200" dirty="0">
              <a:latin typeface="+mj-lt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prisioneros de esperanza, avanzamos sin temor.</a:t>
            </a:r>
            <a:endParaRPr lang="es-CL" sz="3200" dirty="0">
              <a:latin typeface="+mj-lt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endParaRPr lang="es-ES" sz="3200" dirty="0">
              <a:latin typeface="+mj-lt"/>
              <a:ea typeface="Times New Roman" pitchFamily="18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Por la fe que, desde el cielo,</a:t>
            </a: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vino a nuestro corazón,</a:t>
            </a:r>
            <a:endParaRPr lang="es-CL" sz="3200" dirty="0">
              <a:latin typeface="+mj-lt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siempre puesta la mirada</a:t>
            </a: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en el galardón de Dios;</a:t>
            </a:r>
            <a:endParaRPr lang="es-CL" sz="3200" dirty="0">
              <a:latin typeface="+mj-lt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al encuentro del Amado va la iglesia sin temor.</a:t>
            </a:r>
            <a:endParaRPr lang="es-ES" sz="3200" dirty="0">
              <a:latin typeface="+mj-lt"/>
            </a:endParaRPr>
          </a:p>
        </p:txBody>
      </p:sp>
    </p:spTree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1"/>
          <p:cNvSpPr>
            <a:spLocks noChangeArrowheads="1"/>
          </p:cNvSpPr>
          <p:nvPr/>
        </p:nvSpPr>
        <p:spPr bwMode="auto">
          <a:xfrm>
            <a:off x="0" y="788764"/>
            <a:ext cx="9144000" cy="501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s-ES" altLang="es-CL" sz="3200" b="1" dirty="0">
                <a:latin typeface="Calibri" pitchFamily="34" charset="0"/>
                <a:cs typeface="Times New Roman" pitchFamily="18" charset="0"/>
              </a:rPr>
              <a:t>CON CÁNTICOS DE LIBERACIÓN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endParaRPr lang="es-ES" altLang="es-CL" sz="3200" dirty="0">
              <a:latin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Con cánticos de liberación me rodearás,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por eso te cantaré,</a:t>
            </a:r>
            <a:r>
              <a:rPr lang="es-ES" altLang="es-CL" sz="3200" b="1" dirty="0">
                <a:latin typeface="Calibri" pitchFamily="34" charset="0"/>
                <a:cs typeface="Times New Roman" pitchFamily="18" charset="0"/>
              </a:rPr>
              <a:t> 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cantaré al Dios de mi vida,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porque salvó mi alma perdida;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cantaré al Dios de mi vida,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porque salvó mi alma perdida.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Libre, libre, mis cadenas rompió;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libre, libre, mis cadenas rompió.</a:t>
            </a:r>
            <a:endParaRPr lang="es-ES" altLang="es-CL" sz="3200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187450" y="1064865"/>
            <a:ext cx="6624638" cy="45243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3200" b="1" dirty="0">
                <a:latin typeface="+mn-lt"/>
              </a:rPr>
              <a:t>CON CANTOS DE JÚBILO</a:t>
            </a:r>
          </a:p>
          <a:p>
            <a:pPr algn="ctr">
              <a:defRPr/>
            </a:pP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Con cantos de júbilo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te alabará mi boca,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mi alma se alegra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cuando canto a ti.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Mi corazón está alegre,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se goza mi alma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en ti, mi Señor, mi Señor.</a:t>
            </a:r>
            <a:endParaRPr lang="es-CL" sz="3200" dirty="0">
              <a:latin typeface="+mn-lt"/>
            </a:endParaRPr>
          </a:p>
        </p:txBody>
      </p:sp>
    </p:spTree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1"/>
          <p:cNvSpPr>
            <a:spLocks noChangeArrowheads="1"/>
          </p:cNvSpPr>
          <p:nvPr/>
        </p:nvSpPr>
        <p:spPr bwMode="auto">
          <a:xfrm>
            <a:off x="0" y="765175"/>
            <a:ext cx="9144000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>
              <a:defRPr/>
            </a:pPr>
            <a:r>
              <a:rPr lang="es-ES" sz="3200" b="1" dirty="0">
                <a:latin typeface="+mn-lt"/>
                <a:cs typeface="Times New Roman" pitchFamily="18" charset="0"/>
              </a:rPr>
              <a:t>CON FIRMEZA Y GOZO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 eaLnBrk="0" hangingPunct="0">
              <a:defRPr/>
            </a:pPr>
            <a:endParaRPr lang="es-ES" sz="3200" dirty="0">
              <a:latin typeface="+mn-lt"/>
              <a:cs typeface="Times New Roman" pitchFamily="18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n-lt"/>
                <a:cs typeface="Times New Roman" pitchFamily="18" charset="0"/>
              </a:rPr>
              <a:t>Con firmeza y gozo confesamos hoy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n-lt"/>
                <a:cs typeface="Times New Roman" pitchFamily="18" charset="0"/>
              </a:rPr>
              <a:t>nuestra fe en el Señor: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n-lt"/>
                <a:cs typeface="Times New Roman" pitchFamily="18" charset="0"/>
              </a:rPr>
              <a:t>que Jesús el Cristo, el Hijo de Dios, </a:t>
            </a:r>
          </a:p>
          <a:p>
            <a:pPr algn="ctr" eaLnBrk="0" hangingPunct="0">
              <a:defRPr/>
            </a:pPr>
            <a:r>
              <a:rPr lang="es-ES" sz="3200" dirty="0">
                <a:latin typeface="+mn-lt"/>
                <a:cs typeface="Times New Roman" pitchFamily="18" charset="0"/>
              </a:rPr>
              <a:t>es el único Señor.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n-lt"/>
                <a:cs typeface="Times New Roman" pitchFamily="18" charset="0"/>
              </a:rPr>
              <a:t>Porque el Padre de gloria a su diestra lo exaltó,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n-lt"/>
                <a:cs typeface="Times New Roman" pitchFamily="18" charset="0"/>
              </a:rPr>
              <a:t>y le ha dado honor, gloria y majestad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n-lt"/>
                <a:cs typeface="Times New Roman" pitchFamily="18" charset="0"/>
              </a:rPr>
              <a:t>¡Jesucristo es el Señor!</a:t>
            </a:r>
            <a:endParaRPr lang="es-ES" sz="3200" dirty="0">
              <a:latin typeface="+mn-lt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2 Marcador de contenido"/>
          <p:cNvSpPr>
            <a:spLocks noGrp="1"/>
          </p:cNvSpPr>
          <p:nvPr>
            <p:ph idx="1"/>
          </p:nvPr>
        </p:nvSpPr>
        <p:spPr>
          <a:xfrm>
            <a:off x="107950" y="765571"/>
            <a:ext cx="8856663" cy="5543749"/>
          </a:xfrm>
        </p:spPr>
        <p:txBody>
          <a:bodyPr/>
          <a:lstStyle/>
          <a:p>
            <a:pPr marL="0" indent="0" algn="ctr">
              <a:spcBef>
                <a:spcPct val="0"/>
              </a:spcBef>
              <a:spcAft>
                <a:spcPts val="1200"/>
              </a:spcAft>
              <a:buFont typeface="Arial" charset="0"/>
              <a:buNone/>
            </a:pPr>
            <a:r>
              <a:rPr lang="es-CL" altLang="es-CL" b="1"/>
              <a:t>CON GOZO, DAMOS GRACIAS AL PADRE</a:t>
            </a:r>
          </a:p>
          <a:p>
            <a:pPr marL="0" indent="0" algn="ctr">
              <a:spcBef>
                <a:spcPct val="0"/>
              </a:spcBef>
              <a:buFont typeface="Arial" charset="0"/>
              <a:buNone/>
            </a:pPr>
            <a:r>
              <a:rPr lang="es-CL" altLang="es-CL"/>
              <a:t>Con gozo, damos gracias al Padre,</a:t>
            </a:r>
          </a:p>
          <a:p>
            <a:pPr marL="0" indent="0" algn="ctr">
              <a:spcBef>
                <a:spcPct val="0"/>
              </a:spcBef>
              <a:buFont typeface="Arial" charset="0"/>
              <a:buNone/>
            </a:pPr>
            <a:r>
              <a:rPr lang="es-CL" altLang="es-CL"/>
              <a:t>que nos hizo aptos para participar</a:t>
            </a:r>
          </a:p>
          <a:p>
            <a:pPr marL="0" indent="0" algn="ctr">
              <a:spcBef>
                <a:spcPct val="0"/>
              </a:spcBef>
              <a:buFont typeface="Arial" charset="0"/>
              <a:buNone/>
            </a:pPr>
            <a:r>
              <a:rPr lang="es-CL" altLang="es-CL"/>
              <a:t>de la herencia de los santos en luz, </a:t>
            </a:r>
          </a:p>
          <a:p>
            <a:pPr marL="0" indent="0" algn="ctr">
              <a:spcBef>
                <a:spcPct val="0"/>
              </a:spcBef>
              <a:buFont typeface="Arial" charset="0"/>
              <a:buNone/>
            </a:pPr>
            <a:r>
              <a:rPr lang="es-CL" altLang="es-CL"/>
              <a:t>el cual nos ha librado</a:t>
            </a:r>
          </a:p>
          <a:p>
            <a:pPr marL="0" indent="0" algn="ctr">
              <a:spcBef>
                <a:spcPct val="0"/>
              </a:spcBef>
              <a:buFont typeface="Arial" charset="0"/>
              <a:buNone/>
            </a:pPr>
            <a:r>
              <a:rPr lang="es-CL" altLang="es-CL"/>
              <a:t>de la potestad de las tinieblas</a:t>
            </a:r>
          </a:p>
          <a:p>
            <a:pPr marL="0" indent="0" algn="ctr">
              <a:spcBef>
                <a:spcPct val="0"/>
              </a:spcBef>
              <a:buFont typeface="Arial" charset="0"/>
              <a:buNone/>
            </a:pPr>
            <a:r>
              <a:rPr lang="es-CL" altLang="es-CL"/>
              <a:t>y trasladado al reino de su amado Hijo,  </a:t>
            </a:r>
          </a:p>
          <a:p>
            <a:pPr marL="0" indent="0" algn="ctr">
              <a:spcBef>
                <a:spcPct val="0"/>
              </a:spcBef>
              <a:buFont typeface="Arial" charset="0"/>
              <a:buNone/>
            </a:pPr>
            <a:r>
              <a:rPr lang="es-CL" altLang="es-CL"/>
              <a:t>en quien tenemos redención por su sangre,</a:t>
            </a:r>
          </a:p>
          <a:p>
            <a:pPr marL="0" indent="0" algn="ctr">
              <a:spcBef>
                <a:spcPct val="0"/>
              </a:spcBef>
              <a:buFont typeface="Arial" charset="0"/>
              <a:buNone/>
            </a:pPr>
            <a:r>
              <a:rPr lang="es-CL" altLang="es-CL"/>
              <a:t>el perdón de pecados.</a:t>
            </a:r>
          </a:p>
          <a:p>
            <a:pPr marL="0" indent="0" algn="ctr">
              <a:spcBef>
                <a:spcPct val="0"/>
              </a:spcBef>
              <a:buFont typeface="Arial" charset="0"/>
              <a:buNone/>
            </a:pPr>
            <a:r>
              <a:rPr lang="es-CL" altLang="es-CL"/>
              <a:t>Con gozo damos gracias al Padre...</a:t>
            </a:r>
          </a:p>
        </p:txBody>
      </p:sp>
    </p:spTree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1 Rectángulo"/>
          <p:cNvSpPr>
            <a:spLocks noChangeArrowheads="1"/>
          </p:cNvSpPr>
          <p:nvPr/>
        </p:nvSpPr>
        <p:spPr bwMode="auto">
          <a:xfrm>
            <a:off x="0" y="523007"/>
            <a:ext cx="9144000" cy="600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s-CL" sz="3200" b="1" dirty="0">
                <a:latin typeface="+mj-lt"/>
                <a:cs typeface="Arial" pitchFamily="34" charset="0"/>
              </a:rPr>
              <a:t>CON GRAN PODER Y GLORIA</a:t>
            </a:r>
          </a:p>
          <a:p>
            <a:pPr algn="ctr">
              <a:defRPr/>
            </a:pPr>
            <a:endParaRPr lang="es-CL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CL" sz="3200" dirty="0">
                <a:latin typeface="+mj-lt"/>
                <a:cs typeface="Arial" pitchFamily="34" charset="0"/>
              </a:rPr>
              <a:t>Con gran poder y gloria </a:t>
            </a:r>
          </a:p>
          <a:p>
            <a:pPr algn="ctr">
              <a:defRPr/>
            </a:pPr>
            <a:r>
              <a:rPr lang="es-CL" sz="3200" dirty="0">
                <a:latin typeface="+mj-lt"/>
                <a:cs typeface="Arial" pitchFamily="34" charset="0"/>
              </a:rPr>
              <a:t>vendrá nuevamente el Señor </a:t>
            </a:r>
          </a:p>
          <a:p>
            <a:pPr algn="ctr">
              <a:defRPr/>
            </a:pPr>
            <a:r>
              <a:rPr lang="es-CL" sz="3200" dirty="0">
                <a:latin typeface="+mj-lt"/>
                <a:cs typeface="Arial" pitchFamily="34" charset="0"/>
              </a:rPr>
              <a:t>a buscar a los redimidos </a:t>
            </a:r>
          </a:p>
          <a:p>
            <a:pPr algn="ctr">
              <a:defRPr/>
            </a:pPr>
            <a:r>
              <a:rPr lang="es-CL" sz="3200" dirty="0">
                <a:latin typeface="+mj-lt"/>
                <a:cs typeface="Arial" pitchFamily="34" charset="0"/>
              </a:rPr>
              <a:t>que con su sangre compró; </a:t>
            </a:r>
          </a:p>
          <a:p>
            <a:pPr algn="ctr">
              <a:defRPr/>
            </a:pPr>
            <a:r>
              <a:rPr lang="es-CL" sz="3200" dirty="0">
                <a:latin typeface="+mj-lt"/>
                <a:cs typeface="Arial" pitchFamily="34" charset="0"/>
              </a:rPr>
              <a:t>y con millares de ángeles alabaremos a Dios	</a:t>
            </a:r>
          </a:p>
          <a:p>
            <a:pPr algn="ctr">
              <a:defRPr/>
            </a:pPr>
            <a:r>
              <a:rPr lang="es-CL" sz="3200" dirty="0">
                <a:latin typeface="+mj-lt"/>
                <a:cs typeface="Arial" pitchFamily="34" charset="0"/>
              </a:rPr>
              <a:t>[:y mientras te esperamos, cantamos a ti Señor:]	</a:t>
            </a:r>
          </a:p>
          <a:p>
            <a:pPr algn="ctr">
              <a:defRPr/>
            </a:pPr>
            <a:r>
              <a:rPr lang="es-CL" sz="3200" dirty="0">
                <a:latin typeface="+mj-lt"/>
                <a:cs typeface="Arial" pitchFamily="34" charset="0"/>
              </a:rPr>
              <a:t>Gloria, gloria, gloria al Verbo de Dios;	</a:t>
            </a:r>
          </a:p>
          <a:p>
            <a:pPr algn="ctr">
              <a:defRPr/>
            </a:pPr>
            <a:r>
              <a:rPr lang="es-CL" sz="3200" dirty="0">
                <a:latin typeface="+mj-lt"/>
                <a:cs typeface="Arial" pitchFamily="34" charset="0"/>
              </a:rPr>
              <a:t>gloria, gloria, gloria al que nos redimió.</a:t>
            </a:r>
          </a:p>
          <a:p>
            <a:pPr algn="ctr">
              <a:defRPr/>
            </a:pPr>
            <a:r>
              <a:rPr lang="es-CL" sz="3200" dirty="0">
                <a:latin typeface="+mj-lt"/>
                <a:cs typeface="Arial" pitchFamily="34" charset="0"/>
              </a:rPr>
              <a:t>Gloria, gloria, gloria al Verbo de Dios;</a:t>
            </a:r>
          </a:p>
          <a:p>
            <a:pPr algn="ctr">
              <a:defRPr/>
            </a:pPr>
            <a:r>
              <a:rPr lang="es-CL" sz="3200" dirty="0">
                <a:latin typeface="+mj-lt"/>
                <a:cs typeface="Arial" pitchFamily="34" charset="0"/>
              </a:rPr>
              <a:t>gloria, gloria, gloria a tu nombre, Señor.</a:t>
            </a:r>
          </a:p>
        </p:txBody>
      </p:sp>
    </p:spTree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900113" y="1352773"/>
            <a:ext cx="7343775" cy="39087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3200" b="1" dirty="0">
                <a:latin typeface="+mn-lt"/>
              </a:rPr>
              <a:t>CON LA CARA DESCUBIERTA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2400" dirty="0">
                <a:latin typeface="+mn-lt"/>
              </a:rPr>
              <a:t>(2 Corintios 3:18)</a:t>
            </a:r>
          </a:p>
          <a:p>
            <a:pPr algn="ctr">
              <a:defRPr/>
            </a:pP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Con la cara descubierta, mirando al Señor,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como en un espejo, la gloria del Señor,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transformado soy, transformado soy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en la misma imagen de Cristo mi Señor,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por el Espíritu Santo de Dios.</a:t>
            </a:r>
            <a:endParaRPr lang="es-CL" dirty="0"/>
          </a:p>
        </p:txBody>
      </p:sp>
    </p:spTree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755650" y="1268958"/>
            <a:ext cx="7632700" cy="40322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3200" b="1" dirty="0">
                <a:latin typeface="+mn-lt"/>
              </a:rPr>
              <a:t>CON MIS LABIOS Y MI VIDA</a:t>
            </a:r>
          </a:p>
          <a:p>
            <a:pPr algn="ctr">
              <a:defRPr/>
            </a:pP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Con mis labios y mi vida,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te alabo, Señor, te alabo, Señor.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Con mis labios y mi vida,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te alabo bendito Jesús.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Porque tú has sido precioso para mí...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te alabo, bendito Jesús.</a:t>
            </a:r>
            <a:endParaRPr lang="es-CL" sz="3200" dirty="0">
              <a:latin typeface="+mn-lt"/>
            </a:endParaRPr>
          </a:p>
        </p:txBody>
      </p:sp>
    </p:spTree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395288" y="1790997"/>
            <a:ext cx="8280400" cy="30781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s-CL" sz="3200" b="1" dirty="0">
                <a:latin typeface="+mn-lt"/>
              </a:rPr>
              <a:t>CONSOLAOS, CONSOLAOS </a:t>
            </a:r>
          </a:p>
          <a:p>
            <a:pPr algn="ctr">
              <a:spcAft>
                <a:spcPts val="1200"/>
              </a:spcAft>
              <a:defRPr/>
            </a:pPr>
            <a:r>
              <a:rPr lang="es-CL" sz="2400" dirty="0">
                <a:latin typeface="+mn-lt"/>
              </a:rPr>
              <a:t>(Isaías 40:1-2) 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Consolaos, consolaos, pueblo mío,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dice el Señor; 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porque el tiempo se ha cumplido 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y tu pecado es perdonado.</a:t>
            </a:r>
          </a:p>
        </p:txBody>
      </p:sp>
    </p:spTree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Rectangle 1"/>
          <p:cNvSpPr>
            <a:spLocks noChangeArrowheads="1"/>
          </p:cNvSpPr>
          <p:nvPr/>
        </p:nvSpPr>
        <p:spPr bwMode="auto">
          <a:xfrm>
            <a:off x="0" y="93663"/>
            <a:ext cx="9144000" cy="6494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es-ES" sz="3200" b="1" dirty="0">
                <a:solidFill>
                  <a:srgbClr val="000000"/>
                </a:solidFill>
                <a:latin typeface="+mj-lt"/>
                <a:ea typeface="Times New Roman" pitchFamily="18" charset="0"/>
              </a:rPr>
              <a:t>CORDERO INMOLADO FUISTE, SEÑOR  </a:t>
            </a:r>
            <a:endParaRPr lang="es-CL" sz="3200" dirty="0">
              <a:latin typeface="+mj-lt"/>
            </a:endParaRPr>
          </a:p>
          <a:p>
            <a:pPr algn="ctr" eaLnBrk="0" hangingPunct="0">
              <a:defRPr/>
            </a:pPr>
            <a:r>
              <a:rPr lang="es-ES" sz="3200" dirty="0">
                <a:solidFill>
                  <a:srgbClr val="000000"/>
                </a:solidFill>
                <a:latin typeface="+mj-lt"/>
                <a:ea typeface="Times New Roman" pitchFamily="18" charset="0"/>
              </a:rPr>
              <a:t>Cordero inmolado fuiste, Señor,</a:t>
            </a:r>
            <a:r>
              <a:rPr lang="es-ES" sz="3200" dirty="0">
                <a:solidFill>
                  <a:srgbClr val="000000"/>
                </a:solidFill>
                <a:latin typeface="+mj-lt"/>
                <a:ea typeface="Arial Unicode MS" pitchFamily="34" charset="-128"/>
              </a:rPr>
              <a:t> </a:t>
            </a:r>
          </a:p>
          <a:p>
            <a:pPr algn="ctr" eaLnBrk="0" hangingPunct="0">
              <a:defRPr/>
            </a:pPr>
            <a:r>
              <a:rPr lang="es-ES" sz="3200" dirty="0">
                <a:solidFill>
                  <a:srgbClr val="000000"/>
                </a:solidFill>
                <a:latin typeface="+mj-lt"/>
                <a:ea typeface="Times New Roman" pitchFamily="18" charset="0"/>
              </a:rPr>
              <a:t>que murió y resucitó,</a:t>
            </a:r>
            <a:endParaRPr lang="es-CL" sz="3200" dirty="0">
              <a:latin typeface="+mj-lt"/>
            </a:endParaRPr>
          </a:p>
          <a:p>
            <a:pPr algn="ctr" eaLnBrk="0" hangingPunct="0">
              <a:defRPr/>
            </a:pPr>
            <a:r>
              <a:rPr lang="es-ES" sz="3200" dirty="0">
                <a:solidFill>
                  <a:srgbClr val="000000"/>
                </a:solidFill>
                <a:latin typeface="+mj-lt"/>
                <a:ea typeface="Times New Roman" pitchFamily="18" charset="0"/>
              </a:rPr>
              <a:t>y hoy sentado a la diestra de Dios</a:t>
            </a:r>
            <a:r>
              <a:rPr lang="es-ES" sz="3200" dirty="0">
                <a:solidFill>
                  <a:srgbClr val="000000"/>
                </a:solidFill>
                <a:latin typeface="+mj-lt"/>
                <a:ea typeface="Arial Unicode MS" pitchFamily="34" charset="-128"/>
              </a:rPr>
              <a:t> </a:t>
            </a:r>
          </a:p>
          <a:p>
            <a:pPr algn="ctr" eaLnBrk="0" hangingPunct="0">
              <a:defRPr/>
            </a:pPr>
            <a:r>
              <a:rPr lang="es-ES" sz="3200" dirty="0">
                <a:solidFill>
                  <a:srgbClr val="000000"/>
                </a:solidFill>
                <a:latin typeface="+mj-lt"/>
                <a:ea typeface="Times New Roman" pitchFamily="18" charset="0"/>
              </a:rPr>
              <a:t>lleno de gloria estás.</a:t>
            </a:r>
            <a:endParaRPr lang="es-CL" sz="3200" dirty="0">
              <a:latin typeface="+mj-lt"/>
            </a:endParaRPr>
          </a:p>
          <a:p>
            <a:pPr algn="ctr" eaLnBrk="0" hangingPunct="0">
              <a:defRPr/>
            </a:pPr>
            <a:r>
              <a:rPr lang="es-ES" sz="3200" dirty="0">
                <a:solidFill>
                  <a:srgbClr val="000000"/>
                </a:solidFill>
                <a:latin typeface="+mj-lt"/>
                <a:ea typeface="Times New Roman" pitchFamily="18" charset="0"/>
              </a:rPr>
              <a:t>Y nosotros, los redimidos por ti,</a:t>
            </a:r>
            <a:endParaRPr lang="es-CL" sz="3200" dirty="0">
              <a:latin typeface="+mj-lt"/>
            </a:endParaRPr>
          </a:p>
          <a:p>
            <a:pPr algn="ctr" eaLnBrk="0" hangingPunct="0">
              <a:defRPr/>
            </a:pPr>
            <a:r>
              <a:rPr lang="es-ES" sz="3200" dirty="0">
                <a:solidFill>
                  <a:srgbClr val="000000"/>
                </a:solidFill>
                <a:latin typeface="+mj-lt"/>
                <a:ea typeface="Times New Roman" pitchFamily="18" charset="0"/>
              </a:rPr>
              <a:t>confesamos que eres el Señor,</a:t>
            </a:r>
            <a:endParaRPr lang="es-CL" sz="3200" dirty="0">
              <a:latin typeface="+mj-lt"/>
            </a:endParaRPr>
          </a:p>
          <a:p>
            <a:pPr algn="ctr" eaLnBrk="0" hangingPunct="0">
              <a:defRPr/>
            </a:pPr>
            <a:r>
              <a:rPr lang="es-ES" sz="3200" dirty="0">
                <a:solidFill>
                  <a:srgbClr val="000000"/>
                </a:solidFill>
                <a:latin typeface="+mj-lt"/>
                <a:ea typeface="Times New Roman" pitchFamily="18" charset="0"/>
              </a:rPr>
              <a:t>y juntos, todos en una misma fe,</a:t>
            </a:r>
            <a:endParaRPr lang="es-CL" sz="3200" dirty="0">
              <a:latin typeface="+mj-lt"/>
            </a:endParaRPr>
          </a:p>
          <a:p>
            <a:pPr algn="ctr" eaLnBrk="0" hangingPunct="0">
              <a:defRPr/>
            </a:pPr>
            <a:r>
              <a:rPr lang="es-ES" sz="3200" dirty="0">
                <a:solidFill>
                  <a:srgbClr val="000000"/>
                </a:solidFill>
                <a:latin typeface="+mj-lt"/>
                <a:ea typeface="Times New Roman" pitchFamily="18" charset="0"/>
              </a:rPr>
              <a:t>nos gozamos en tu salvación.</a:t>
            </a:r>
            <a:endParaRPr lang="es-CL" sz="3200" dirty="0">
              <a:latin typeface="+mj-lt"/>
            </a:endParaRPr>
          </a:p>
          <a:p>
            <a:pPr algn="ctr" eaLnBrk="0" hangingPunct="0">
              <a:defRPr/>
            </a:pPr>
            <a:r>
              <a:rPr lang="es-ES" sz="3200" dirty="0">
                <a:solidFill>
                  <a:srgbClr val="000000"/>
                </a:solidFill>
                <a:latin typeface="+mj-lt"/>
                <a:ea typeface="Times New Roman" pitchFamily="18" charset="0"/>
              </a:rPr>
              <a:t>Mi gozo es cantar a ti, Señor,</a:t>
            </a:r>
            <a:endParaRPr lang="es-CL" sz="3200" dirty="0">
              <a:latin typeface="+mj-lt"/>
            </a:endParaRPr>
          </a:p>
          <a:p>
            <a:pPr algn="ctr" eaLnBrk="0" hangingPunct="0">
              <a:defRPr/>
            </a:pPr>
            <a:r>
              <a:rPr lang="es-ES" sz="3200" dirty="0">
                <a:solidFill>
                  <a:srgbClr val="000000"/>
                </a:solidFill>
                <a:latin typeface="+mj-lt"/>
                <a:ea typeface="Times New Roman" pitchFamily="18" charset="0"/>
              </a:rPr>
              <a:t>mi gozo es cantar a tu nombre;</a:t>
            </a:r>
          </a:p>
          <a:p>
            <a:pPr algn="ctr" eaLnBrk="0" hangingPunct="0">
              <a:defRPr/>
            </a:pPr>
            <a:r>
              <a:rPr lang="es-ES" sz="3200" dirty="0">
                <a:solidFill>
                  <a:srgbClr val="000000"/>
                </a:solidFill>
                <a:latin typeface="+mj-lt"/>
                <a:ea typeface="Times New Roman" pitchFamily="18" charset="0"/>
              </a:rPr>
              <a:t>sentir esa paz que solo tú das,</a:t>
            </a:r>
            <a:endParaRPr lang="es-ES" sz="3200" dirty="0">
              <a:solidFill>
                <a:srgbClr val="000000"/>
              </a:solidFill>
              <a:latin typeface="+mj-lt"/>
              <a:ea typeface="Arial Unicode MS" pitchFamily="34" charset="-128"/>
              <a:cs typeface="Times New Roman" pitchFamily="18" charset="0"/>
            </a:endParaRPr>
          </a:p>
          <a:p>
            <a:pPr algn="ctr" eaLnBrk="0" hangingPunct="0">
              <a:defRPr/>
            </a:pPr>
            <a:r>
              <a:rPr lang="es-ES" sz="3200" dirty="0">
                <a:solidFill>
                  <a:srgbClr val="000000"/>
                </a:solidFill>
                <a:latin typeface="+mj-lt"/>
                <a:ea typeface="Times New Roman" pitchFamily="18" charset="0"/>
                <a:cs typeface="Arial" pitchFamily="34" charset="0"/>
              </a:rPr>
              <a:t>mi gozo es cantar a ti.</a:t>
            </a:r>
            <a:r>
              <a:rPr lang="es-CL" sz="3200" dirty="0">
                <a:latin typeface="+mj-lt"/>
              </a:rPr>
              <a:t> </a:t>
            </a:r>
          </a:p>
        </p:txBody>
      </p:sp>
    </p:spTree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250825" y="115888"/>
            <a:ext cx="8569325" cy="671036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Aft>
                <a:spcPts val="1200"/>
              </a:spcAft>
              <a:defRPr/>
            </a:pPr>
            <a:r>
              <a:rPr lang="es-CL" sz="2800" b="1" dirty="0">
                <a:latin typeface="+mn-lt"/>
              </a:rPr>
              <a:t>COSAS PREPARADAS </a:t>
            </a:r>
          </a:p>
          <a:p>
            <a:pPr algn="ctr">
              <a:defRPr/>
            </a:pPr>
            <a:r>
              <a:rPr lang="es-CL" sz="2800" dirty="0">
                <a:latin typeface="+mn-lt"/>
              </a:rPr>
              <a:t>Cosas que el ojo del hombre jamás vio, </a:t>
            </a:r>
          </a:p>
          <a:p>
            <a:pPr algn="ctr">
              <a:defRPr/>
            </a:pPr>
            <a:r>
              <a:rPr lang="es-CL" sz="2800" dirty="0">
                <a:latin typeface="+mn-lt"/>
              </a:rPr>
              <a:t>el Señor las tiene preparadas; </a:t>
            </a:r>
          </a:p>
          <a:p>
            <a:pPr algn="ctr">
              <a:defRPr/>
            </a:pPr>
            <a:r>
              <a:rPr lang="es-CL" sz="2800" dirty="0">
                <a:latin typeface="+mn-lt"/>
              </a:rPr>
              <a:t>cosas que el oído jamás escuchó, </a:t>
            </a:r>
          </a:p>
          <a:p>
            <a:pPr algn="ctr">
              <a:defRPr/>
            </a:pPr>
            <a:r>
              <a:rPr lang="es-CL" sz="2800" dirty="0">
                <a:latin typeface="+mn-lt"/>
              </a:rPr>
              <a:t>el Señor las tiene preparadas. </a:t>
            </a:r>
          </a:p>
          <a:p>
            <a:pPr algn="ctr">
              <a:defRPr/>
            </a:pPr>
            <a:r>
              <a:rPr lang="es-CL" sz="2800" dirty="0">
                <a:latin typeface="+mn-lt"/>
              </a:rPr>
              <a:t>Ni siquiera el corazón del hombre soñó </a:t>
            </a:r>
          </a:p>
          <a:p>
            <a:pPr algn="ctr">
              <a:defRPr/>
            </a:pPr>
            <a:r>
              <a:rPr lang="es-CL" sz="2800" dirty="0">
                <a:latin typeface="+mn-lt"/>
              </a:rPr>
              <a:t>lo que a quienes le aman el Señor preparó;  </a:t>
            </a:r>
          </a:p>
          <a:p>
            <a:pPr algn="ctr">
              <a:defRPr/>
            </a:pPr>
            <a:r>
              <a:rPr lang="es-CL" sz="2800" dirty="0">
                <a:latin typeface="+mn-lt"/>
              </a:rPr>
              <a:t>no hay mente humana que pueda concebir </a:t>
            </a:r>
          </a:p>
          <a:p>
            <a:pPr algn="ctr">
              <a:defRPr/>
            </a:pPr>
            <a:r>
              <a:rPr lang="es-CL" sz="2800" dirty="0">
                <a:latin typeface="+mn-lt"/>
              </a:rPr>
              <a:t>la magnificencia del eterno existir; </a:t>
            </a:r>
          </a:p>
          <a:p>
            <a:pPr algn="ctr">
              <a:defRPr/>
            </a:pPr>
            <a:r>
              <a:rPr lang="es-CL" sz="2800" dirty="0">
                <a:latin typeface="+mn-lt"/>
              </a:rPr>
              <a:t>cosas muy superiores al Edén, </a:t>
            </a:r>
          </a:p>
          <a:p>
            <a:pPr algn="ctr">
              <a:defRPr/>
            </a:pPr>
            <a:r>
              <a:rPr lang="es-CL" sz="2800" dirty="0">
                <a:latin typeface="+mn-lt"/>
              </a:rPr>
              <a:t>cielo nuevo y tierra nueva esta vez, </a:t>
            </a:r>
          </a:p>
          <a:p>
            <a:pPr algn="ctr">
              <a:defRPr/>
            </a:pPr>
            <a:r>
              <a:rPr lang="es-CL" sz="2800" dirty="0">
                <a:latin typeface="+mn-lt"/>
              </a:rPr>
              <a:t>una ciudad con la gloria del Dios de Israel,  hecha por él, </a:t>
            </a:r>
          </a:p>
          <a:p>
            <a:pPr algn="ctr">
              <a:defRPr/>
            </a:pPr>
            <a:r>
              <a:rPr lang="es-CL" sz="2800" dirty="0">
                <a:latin typeface="+mn-lt"/>
              </a:rPr>
              <a:t>donde no entrará ninguna cosa inmunda; </a:t>
            </a:r>
          </a:p>
          <a:p>
            <a:pPr algn="ctr">
              <a:defRPr/>
            </a:pPr>
            <a:r>
              <a:rPr lang="es-CL" sz="2800" dirty="0">
                <a:latin typeface="+mn-lt"/>
              </a:rPr>
              <a:t>una ciudad hecha por él </a:t>
            </a:r>
          </a:p>
          <a:p>
            <a:pPr algn="ctr">
              <a:defRPr/>
            </a:pPr>
            <a:r>
              <a:rPr lang="es-CL" sz="2800" dirty="0">
                <a:latin typeface="+mn-lt"/>
              </a:rPr>
              <a:t>y donde en su gloria le veremos cual es. </a:t>
            </a:r>
          </a:p>
        </p:txBody>
      </p:sp>
    </p:spTree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971550" y="378990"/>
            <a:ext cx="7488238" cy="60023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3200" b="1" dirty="0">
                <a:latin typeface="+mn-lt"/>
              </a:rPr>
              <a:t>CRISTO AMÓ A LA IGLESIA</a:t>
            </a:r>
          </a:p>
          <a:p>
            <a:pPr algn="ctr">
              <a:defRPr/>
            </a:pP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Cristo amó a la iglesia,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Cristo amó a la iglesia;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se entregó por ella para santificarla.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Una iglesia gloriosa,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una iglesia gloriosa,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santa, sin mancha y sin arruga,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es la que Cristo lavó.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La iglesia que es su cuerpo,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mañana será su esposa;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sí, esta es la iglesia que él viene a buscar.</a:t>
            </a:r>
            <a:endParaRPr lang="es-CL" sz="3200" dirty="0">
              <a:latin typeface="+mn-lt"/>
            </a:endParaRPr>
          </a:p>
        </p:txBody>
      </p:sp>
    </p:spTree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692275" y="1401043"/>
            <a:ext cx="5832475" cy="3540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3200" b="1" dirty="0">
                <a:latin typeface="+mn-lt"/>
              </a:rPr>
              <a:t>CRISTO, CRISTO</a:t>
            </a:r>
          </a:p>
          <a:p>
            <a:pPr algn="ctr">
              <a:defRPr/>
            </a:pP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Cristo, Cristo...</a:t>
            </a:r>
          </a:p>
          <a:p>
            <a:pPr algn="ctr">
              <a:defRPr/>
            </a:pPr>
            <a:r>
              <a:rPr lang="es-ES" sz="3200" dirty="0">
                <a:latin typeface="+mn-lt"/>
              </a:rPr>
              <a:t>Por mí murió...</a:t>
            </a:r>
          </a:p>
          <a:p>
            <a:pPr algn="ctr">
              <a:defRPr/>
            </a:pPr>
            <a:r>
              <a:rPr lang="es-ES" sz="3200" dirty="0">
                <a:latin typeface="+mn-lt"/>
              </a:rPr>
              <a:t>Resucitó...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Hoy vive en mí...</a:t>
            </a:r>
          </a:p>
          <a:p>
            <a:pPr algn="ctr">
              <a:defRPr/>
            </a:pPr>
            <a:r>
              <a:rPr lang="es-ES" sz="3200" dirty="0">
                <a:latin typeface="+mn-lt"/>
              </a:rPr>
              <a:t>Gracias, Señor...</a:t>
            </a:r>
            <a:endParaRPr lang="es-CL" sz="3200" dirty="0">
              <a:latin typeface="+mn-lt"/>
            </a:endParaRPr>
          </a:p>
        </p:txBody>
      </p:sp>
    </p:spTree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1"/>
          <p:cNvSpPr>
            <a:spLocks noChangeArrowheads="1"/>
          </p:cNvSpPr>
          <p:nvPr/>
        </p:nvSpPr>
        <p:spPr bwMode="auto">
          <a:xfrm>
            <a:off x="0" y="322263"/>
            <a:ext cx="9144000" cy="5510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b="1">
                <a:latin typeface="Calibri" pitchFamily="34" charset="0"/>
                <a:cs typeface="Times New Roman" pitchFamily="18" charset="0"/>
              </a:rPr>
              <a:t>CRISTO, CRISTO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endParaRPr lang="es-ES" altLang="es-CL" sz="3200">
              <a:latin typeface="Calibri" pitchFamily="34" charset="0"/>
              <a:cs typeface="Times New Roman" pitchFamily="18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Cristo, Cristo, eres fuerte y valiente,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poderoso en batalla, vencedor.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Cristo, Cristo, es tu trono inconmovible,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fortaleza de los siglos, mi Señor.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Sobre todo principado y autoridad,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sobre todo nombre es tu nombre, Jesús.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Rey mío y Dios mío, mi escudo está en ti;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ante ti me rindo en adoración,</a:t>
            </a: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porque tú eres el Señor.</a:t>
            </a:r>
            <a:endParaRPr lang="es-ES" altLang="es-CL" sz="320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1"/>
          <p:cNvSpPr>
            <a:spLocks noChangeArrowheads="1"/>
          </p:cNvSpPr>
          <p:nvPr/>
        </p:nvSpPr>
        <p:spPr bwMode="auto">
          <a:xfrm>
            <a:off x="0" y="728687"/>
            <a:ext cx="9144000" cy="550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s-ES" altLang="es-CL" sz="3200" b="1" dirty="0">
                <a:latin typeface="Calibri" pitchFamily="34" charset="0"/>
                <a:cs typeface="Times New Roman" pitchFamily="18" charset="0"/>
              </a:rPr>
              <a:t>CRISTO, CRISTO JESÚS</a:t>
            </a:r>
          </a:p>
          <a:p>
            <a:pPr algn="ctr"/>
            <a:endParaRPr lang="es-ES" altLang="es-CL" sz="3200" b="1" dirty="0">
              <a:latin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Cristo, Cristo Jesús,</a:t>
            </a: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sublime e inefable don de Dios;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Cristo, ofrenda de perdón,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que por mis pecados se ofreció.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Incomparable Salvador,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inigualable expresión de amor,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eternamente digno, él es digno de adoración.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Suya es la alabanza, la gloria, el honor y el poder.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Él es el Señor, el varón aprobado por Dios.</a:t>
            </a:r>
            <a:endParaRPr lang="es-ES" altLang="es-CL" sz="3200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258888" y="1280765"/>
            <a:ext cx="6697662" cy="43084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3200" b="1" dirty="0">
                <a:latin typeface="+mn-lt"/>
              </a:rPr>
              <a:t>CRISTO VIVE, ALELUYA</a:t>
            </a:r>
          </a:p>
          <a:p>
            <a:pPr algn="ctr">
              <a:defRPr/>
            </a:pPr>
            <a:endParaRPr lang="es-CL" sz="3200" b="1" i="1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Cristo vive, aleluya...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Aleluya, aleluya, aleluya, aleluya.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endParaRPr lang="es-ES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Cristo reina, aleluya...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endParaRPr lang="es-ES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Cristo viene, aleluya...</a:t>
            </a:r>
            <a:endParaRPr lang="es-CL" sz="3200" dirty="0">
              <a:latin typeface="+mn-lt"/>
            </a:endParaRPr>
          </a:p>
          <a:p>
            <a:pPr>
              <a:defRPr/>
            </a:pPr>
            <a:endParaRPr lang="es-CL" dirty="0"/>
          </a:p>
        </p:txBody>
      </p:sp>
    </p:spTree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468313" y="932780"/>
            <a:ext cx="8351837" cy="50165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3200" b="1" dirty="0">
                <a:latin typeface="+mn-lt"/>
              </a:rPr>
              <a:t>CUAL LA LLUVIA TARDÍA</a:t>
            </a:r>
          </a:p>
          <a:p>
            <a:pPr algn="ctr">
              <a:defRPr/>
            </a:pP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Cual la lluvia tardía que desciende de Dios,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su copiosa palabra nos regó el corazón.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Se humedecen los surcos y madura la mies;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nuestro Dios nos despierta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con su lluvia otra vez.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endParaRPr lang="es-ES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Cual la lluvia tardía del afluente de Dios,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se madura la espiga: ¡la cosecha empezó!</a:t>
            </a:r>
            <a:endParaRPr lang="es-CL" sz="3200" dirty="0">
              <a:latin typeface="+mn-lt"/>
            </a:endParaRPr>
          </a:p>
        </p:txBody>
      </p:sp>
    </p:spTree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187450" y="1330623"/>
            <a:ext cx="6913563" cy="35385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3200" b="1" dirty="0">
                <a:latin typeface="+mn-lt"/>
              </a:rPr>
              <a:t>CUÁN AMABLES SON, OH JEHOVÁ </a:t>
            </a:r>
          </a:p>
          <a:p>
            <a:pPr algn="ctr">
              <a:defRPr/>
            </a:pPr>
            <a:r>
              <a:rPr lang="es-ES" sz="3200" dirty="0">
                <a:latin typeface="+mn-lt"/>
              </a:rPr>
              <a:t>(Salmo 84:1-2)</a:t>
            </a:r>
          </a:p>
          <a:p>
            <a:pPr algn="ctr">
              <a:defRPr/>
            </a:pP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Cuán amables son, oh Jehová,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tus moradas llenas de paz.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Anhela mi alma y aun ardientemente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desea los atrios de Jehová.</a:t>
            </a:r>
            <a:endParaRPr lang="es-CL" sz="3200" dirty="0">
              <a:latin typeface="+mn-lt"/>
            </a:endParaRPr>
          </a:p>
        </p:txBody>
      </p:sp>
    </p:spTree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395288" y="379413"/>
            <a:ext cx="8280400" cy="60023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3200" b="1" dirty="0">
                <a:latin typeface="+mn-lt"/>
              </a:rPr>
              <a:t>CUANDO EL SEÑOR HICIERE VOLVER</a:t>
            </a:r>
          </a:p>
          <a:p>
            <a:pPr algn="ctr">
              <a:defRPr/>
            </a:pPr>
            <a:r>
              <a:rPr lang="es-ES" sz="3200" dirty="0">
                <a:latin typeface="+mn-lt"/>
              </a:rPr>
              <a:t>(Salmo 126:1-3)</a:t>
            </a:r>
          </a:p>
          <a:p>
            <a:pPr algn="ctr">
              <a:defRPr/>
            </a:pP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Cuando el Señor hiciere volver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la cautividad de Sion,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seremos como los que sueñan...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entonces nuestra boca se llenará de risa,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y nuestra lengua de alabanza...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Entonces dirán entre las naciones: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Grandes cosas ha hecho el Señor con éstos...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Grandes cosas ha hecho el Señor con nosotros...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hoy estamos alegres... ¡Aleluya!</a:t>
            </a:r>
            <a:endParaRPr lang="es-CL" sz="3200" dirty="0">
              <a:latin typeface="+mn-lt"/>
            </a:endParaRPr>
          </a:p>
        </p:txBody>
      </p:sp>
    </p:spTree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1"/>
          <p:cNvSpPr>
            <a:spLocks noChangeArrowheads="1"/>
          </p:cNvSpPr>
          <p:nvPr/>
        </p:nvSpPr>
        <p:spPr bwMode="auto">
          <a:xfrm>
            <a:off x="0" y="390129"/>
            <a:ext cx="9144000" cy="6155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spcAft>
                <a:spcPts val="1200"/>
              </a:spcAft>
              <a:defRPr/>
            </a:pPr>
            <a:r>
              <a:rPr lang="es-ES" sz="3200" b="1" dirty="0">
                <a:solidFill>
                  <a:srgbClr val="000000"/>
                </a:solidFill>
                <a:latin typeface="+mn-lt"/>
                <a:cs typeface="Times New Roman" pitchFamily="18" charset="0"/>
              </a:rPr>
              <a:t>CUANDO LAS PRUEBAS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solidFill>
                  <a:srgbClr val="000000"/>
                </a:solidFill>
                <a:latin typeface="+mn-lt"/>
                <a:cs typeface="Times New Roman" pitchFamily="18" charset="0"/>
              </a:rPr>
              <a:t>Cuando las pruebas amenazan la tranquilidad,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solidFill>
                  <a:srgbClr val="000000"/>
                </a:solidFill>
                <a:latin typeface="+mn-lt"/>
                <a:cs typeface="Times New Roman" pitchFamily="18" charset="0"/>
              </a:rPr>
              <a:t>tienes en Cristo el amigo siempre fiel.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solidFill>
                  <a:srgbClr val="000000"/>
                </a:solidFill>
                <a:latin typeface="+mn-lt"/>
                <a:cs typeface="Times New Roman" pitchFamily="18" charset="0"/>
              </a:rPr>
              <a:t>Los vientos soplan,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solidFill>
                  <a:srgbClr val="000000"/>
                </a:solidFill>
                <a:latin typeface="+mn-lt"/>
                <a:cs typeface="Times New Roman" pitchFamily="18" charset="0"/>
              </a:rPr>
              <a:t>dan con ímpetu contra el hogar;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solidFill>
                  <a:srgbClr val="000000"/>
                </a:solidFill>
                <a:latin typeface="+mn-lt"/>
                <a:cs typeface="Times New Roman" pitchFamily="18" charset="0"/>
              </a:rPr>
              <a:t>no te amedrentes, clama a Cristo y él te ayudará.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solidFill>
                  <a:srgbClr val="000000"/>
                </a:solidFill>
                <a:latin typeface="+mn-lt"/>
                <a:cs typeface="Times New Roman" pitchFamily="18" charset="0"/>
              </a:rPr>
              <a:t>Hermano confía en el Señor;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solidFill>
                  <a:srgbClr val="000000"/>
                </a:solidFill>
                <a:latin typeface="+mn-lt"/>
                <a:cs typeface="Times New Roman" pitchFamily="18" charset="0"/>
              </a:rPr>
              <a:t>hermano, las pruebas pasarán;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solidFill>
                  <a:srgbClr val="000000"/>
                </a:solidFill>
                <a:latin typeface="+mn-lt"/>
                <a:cs typeface="Times New Roman" pitchFamily="18" charset="0"/>
              </a:rPr>
              <a:t>no temas ya, no dudes más: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solidFill>
                  <a:srgbClr val="000000"/>
                </a:solidFill>
                <a:latin typeface="+mn-lt"/>
                <a:cs typeface="Times New Roman" pitchFamily="18" charset="0"/>
              </a:rPr>
              <a:t>la carga él la llevará,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solidFill>
                  <a:srgbClr val="000000"/>
                </a:solidFill>
                <a:latin typeface="+mn-lt"/>
                <a:cs typeface="Times New Roman" pitchFamily="18" charset="0"/>
              </a:rPr>
              <a:t>su gracia fiel te sostendrá;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solidFill>
                  <a:srgbClr val="000000"/>
                </a:solidFill>
                <a:latin typeface="+mn-lt"/>
                <a:cs typeface="Times New Roman" pitchFamily="18" charset="0"/>
              </a:rPr>
              <a:t>descansa en él, descansa en él...</a:t>
            </a:r>
            <a:endParaRPr lang="es-ES" sz="3200" dirty="0">
              <a:latin typeface="+mn-lt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77" name="Rectangle 1"/>
          <p:cNvSpPr>
            <a:spLocks noChangeArrowheads="1"/>
          </p:cNvSpPr>
          <p:nvPr/>
        </p:nvSpPr>
        <p:spPr bwMode="auto">
          <a:xfrm>
            <a:off x="0" y="491795"/>
            <a:ext cx="9144000" cy="54630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bIns="0" anchor="ctr">
            <a:spAutoFit/>
          </a:bodyPr>
          <a:lstStyle/>
          <a:p>
            <a:pPr algn="ctr" eaLnBrk="0" hangingPunct="0">
              <a:defRPr/>
            </a:pPr>
            <a:r>
              <a:rPr lang="es-ES" sz="3200" b="1" dirty="0">
                <a:latin typeface="+mn-lt"/>
                <a:ea typeface="Times New Roman" pitchFamily="18" charset="0"/>
                <a:cs typeface="Arial" pitchFamily="34" charset="0"/>
              </a:rPr>
              <a:t>CUÁN GLORIOSO ES EL CAMBIO</a:t>
            </a:r>
          </a:p>
          <a:p>
            <a:pPr algn="ctr" eaLnBrk="0" hangingPunct="0">
              <a:defRPr/>
            </a:pPr>
            <a:endParaRPr lang="es-CL" sz="3200" b="1" dirty="0">
              <a:latin typeface="+mn-lt"/>
              <a:ea typeface="Times New Roman" pitchFamily="18" charset="0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n-lt"/>
                <a:ea typeface="Times New Roman" pitchFamily="18" charset="0"/>
                <a:cs typeface="Arial" pitchFamily="34" charset="0"/>
              </a:rPr>
              <a:t>Cuán glorioso es el cambio operado en mi ser,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n-lt"/>
                <a:ea typeface="Times New Roman" pitchFamily="18" charset="0"/>
                <a:cs typeface="Arial" pitchFamily="34" charset="0"/>
              </a:rPr>
              <a:t>viniendo a mi vida el Señor;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n-lt"/>
                <a:ea typeface="Times New Roman" pitchFamily="18" charset="0"/>
                <a:cs typeface="Arial" pitchFamily="34" charset="0"/>
              </a:rPr>
              <a:t>hay en mi alma una paz que ansiaba tener,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n-lt"/>
                <a:ea typeface="Times New Roman" pitchFamily="18" charset="0"/>
                <a:cs typeface="Arial" pitchFamily="34" charset="0"/>
              </a:rPr>
              <a:t>la paz que me trajo su amor.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 eaLnBrk="0" hangingPunct="0">
              <a:defRPr/>
            </a:pPr>
            <a:endParaRPr lang="es-ES" sz="3200" dirty="0">
              <a:latin typeface="+mn-lt"/>
              <a:ea typeface="Times New Roman" pitchFamily="18" charset="0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i="1" dirty="0">
                <a:latin typeface="+mn-lt"/>
                <a:ea typeface="Times New Roman" pitchFamily="18" charset="0"/>
                <a:cs typeface="Arial" pitchFamily="34" charset="0"/>
              </a:rPr>
              <a:t>Él vino a mi corazón, él vino a mi corazón;</a:t>
            </a:r>
            <a:endParaRPr lang="es-CL" sz="3200" i="1" dirty="0">
              <a:latin typeface="+mn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i="1" dirty="0">
                <a:latin typeface="+mn-lt"/>
                <a:ea typeface="Times New Roman" pitchFamily="18" charset="0"/>
                <a:cs typeface="Arial" pitchFamily="34" charset="0"/>
              </a:rPr>
              <a:t>soy feliz con la vida que Cristo me dio</a:t>
            </a:r>
            <a:endParaRPr lang="es-CL" sz="3200" i="1" dirty="0">
              <a:latin typeface="+mn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i="1" dirty="0">
                <a:latin typeface="+mn-lt"/>
                <a:ea typeface="Times New Roman" pitchFamily="18" charset="0"/>
                <a:cs typeface="Arial" pitchFamily="34" charset="0"/>
              </a:rPr>
              <a:t>cuando él vino a mi corazón.</a:t>
            </a:r>
          </a:p>
          <a:p>
            <a:pPr algn="ctr" eaLnBrk="0" hangingPunct="0">
              <a:defRPr/>
            </a:pPr>
            <a:r>
              <a:rPr lang="es-ES" sz="3200" i="1" dirty="0">
                <a:latin typeface="+mn-lt"/>
                <a:ea typeface="Times New Roman" pitchFamily="18" charset="0"/>
                <a:cs typeface="Arial" pitchFamily="34" charset="0"/>
              </a:rPr>
              <a:t>…</a:t>
            </a:r>
            <a:endParaRPr lang="es-ES" sz="3200" dirty="0">
              <a:latin typeface="+mj-lt"/>
              <a:ea typeface="Times New Roman" pitchFamily="18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82" name="1 CuadroTexto"/>
          <p:cNvSpPr txBox="1">
            <a:spLocks noChangeArrowheads="1"/>
          </p:cNvSpPr>
          <p:nvPr/>
        </p:nvSpPr>
        <p:spPr bwMode="auto">
          <a:xfrm>
            <a:off x="179388" y="920849"/>
            <a:ext cx="8964612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Ya no voy por la senda que el mal me trazó,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do solo encontré confusión;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mis pecados pasados Jesús los borró,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cuando él vino a mi corazón.</a:t>
            </a:r>
            <a:endParaRPr lang="es-ES" sz="3200" i="1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endParaRPr lang="es-ES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Ni una sombra de duda oscurece su amor,</a:t>
            </a:r>
            <a:endParaRPr lang="es-ES" sz="3200" i="1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amor que me trajo el perdón;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la esperanza que aliento la debo al Señor</a:t>
            </a: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porque él vino a mi corazón.</a:t>
            </a:r>
            <a:endParaRPr lang="es-CL" sz="3200" dirty="0">
              <a:latin typeface="+mj-lt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02" name="Rectangle 2"/>
          <p:cNvSpPr>
            <a:spLocks noChangeArrowheads="1"/>
          </p:cNvSpPr>
          <p:nvPr/>
        </p:nvSpPr>
        <p:spPr bwMode="auto">
          <a:xfrm>
            <a:off x="0" y="430819"/>
            <a:ext cx="9144000" cy="5816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 eaLnBrk="0" hangingPunct="0">
              <a:spcAft>
                <a:spcPts val="1200"/>
              </a:spcAft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b="1" dirty="0">
                <a:latin typeface="+mj-lt"/>
                <a:ea typeface="Times New Roman" pitchFamily="18" charset="0"/>
                <a:cs typeface="Arial" pitchFamily="34" charset="0"/>
              </a:rPr>
              <a:t>CUÁN GRANDE AMOR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CL" sz="3000" kern="0" spc="-100" dirty="0">
                <a:latin typeface="+mj-lt"/>
                <a:ea typeface="Times New Roman" pitchFamily="18" charset="0"/>
                <a:cs typeface="Arial" pitchFamily="34" charset="0"/>
              </a:rPr>
              <a:t>Asombrado ante la presencia de Cristo mi Salvador,</a:t>
            </a:r>
          </a:p>
          <a:p>
            <a:pPr algn="ctr" eaLnBrk="0" hangingPunct="0">
              <a:spcAft>
                <a:spcPts val="600"/>
              </a:spcAft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CL" sz="3000" kern="0" spc="-100" dirty="0">
                <a:latin typeface="+mj-lt"/>
                <a:ea typeface="Times New Roman" pitchFamily="18" charset="0"/>
                <a:cs typeface="Arial" pitchFamily="34" charset="0"/>
              </a:rPr>
              <a:t>me pregunto cómo él pudo amarme a mí, pecador.</a:t>
            </a: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CL" sz="3000" i="1" kern="0" dirty="0">
                <a:latin typeface="+mj-lt"/>
                <a:ea typeface="Times New Roman" pitchFamily="18" charset="0"/>
                <a:cs typeface="Arial" pitchFamily="34" charset="0"/>
              </a:rPr>
              <a:t>Cuán grande amor, oh grande amor,</a:t>
            </a: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CL" sz="3000" i="1" kern="0" dirty="0">
                <a:latin typeface="+mj-lt"/>
                <a:ea typeface="Times New Roman" pitchFamily="18" charset="0"/>
                <a:cs typeface="Arial" pitchFamily="34" charset="0"/>
              </a:rPr>
              <a:t>el de Cristo para mí.</a:t>
            </a:r>
          </a:p>
          <a:p>
            <a:pPr algn="ctr" eaLnBrk="0" hangingPunct="0">
              <a:spcAft>
                <a:spcPts val="1200"/>
              </a:spcAft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CL" sz="3000" i="1" kern="0" dirty="0">
                <a:latin typeface="+mj-lt"/>
                <a:ea typeface="Times New Roman" pitchFamily="18" charset="0"/>
                <a:cs typeface="Arial" pitchFamily="34" charset="0"/>
              </a:rPr>
              <a:t>Cuán grande amor, oh grande amor,</a:t>
            </a:r>
            <a:br>
              <a:rPr lang="es-CL" sz="3000" i="1" kern="0" dirty="0">
                <a:latin typeface="+mj-lt"/>
                <a:ea typeface="Times New Roman" pitchFamily="18" charset="0"/>
                <a:cs typeface="Arial" pitchFamily="34" charset="0"/>
              </a:rPr>
            </a:br>
            <a:r>
              <a:rPr lang="es-CL" sz="3000" i="1" kern="0" dirty="0">
                <a:latin typeface="+mj-lt"/>
                <a:ea typeface="Times New Roman" pitchFamily="18" charset="0"/>
                <a:cs typeface="Arial" pitchFamily="34" charset="0"/>
              </a:rPr>
              <a:t>pues por él salvado fui.</a:t>
            </a: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CL" sz="3000" kern="0" spc="-100" dirty="0">
                <a:latin typeface="+mj-lt"/>
                <a:ea typeface="Times New Roman" pitchFamily="18" charset="0"/>
                <a:cs typeface="Arial" pitchFamily="34" charset="0"/>
              </a:rPr>
              <a:t>Por mí se hizo pecado, mis culpas su amor llevó;</a:t>
            </a:r>
          </a:p>
          <a:p>
            <a:pPr algn="ctr" eaLnBrk="0" hangingPunct="0">
              <a:spcAft>
                <a:spcPts val="600"/>
              </a:spcAft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CL" sz="3000" kern="0" spc="-100" dirty="0">
                <a:latin typeface="+mj-lt"/>
                <a:ea typeface="Times New Roman" pitchFamily="18" charset="0"/>
                <a:cs typeface="Arial" pitchFamily="34" charset="0"/>
              </a:rPr>
              <a:t>murió en la cruz olvidado, mas mi alma él rescató.</a:t>
            </a: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CL" sz="3000" kern="0" spc="-100" dirty="0">
                <a:latin typeface="+mj-lt"/>
                <a:ea typeface="Times New Roman" pitchFamily="18" charset="0"/>
                <a:cs typeface="Arial" pitchFamily="34" charset="0"/>
              </a:rPr>
              <a:t>Cuando al fin, con los santos, su gloria contemplaré,</a:t>
            </a: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CL" sz="3000" kern="0" spc="-100" dirty="0">
                <a:latin typeface="+mj-lt"/>
                <a:ea typeface="Times New Roman" pitchFamily="18" charset="0"/>
                <a:cs typeface="Arial" pitchFamily="34" charset="0"/>
              </a:rPr>
              <a:t>con gratitud y con cantos, por siempre le alabaré.</a:t>
            </a:r>
            <a:endParaRPr lang="es-ES" sz="3000" kern="0" spc="-100" dirty="0">
              <a:latin typeface="+mj-lt"/>
              <a:ea typeface="Times New Roman" pitchFamily="18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02" name="Rectangle 2"/>
          <p:cNvSpPr>
            <a:spLocks noChangeArrowheads="1"/>
          </p:cNvSpPr>
          <p:nvPr/>
        </p:nvSpPr>
        <p:spPr bwMode="auto">
          <a:xfrm>
            <a:off x="0" y="422076"/>
            <a:ext cx="9144000" cy="64633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 eaLnBrk="0" hangingPunct="0">
              <a:spcAft>
                <a:spcPts val="1200"/>
              </a:spcAft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b="1" dirty="0">
                <a:latin typeface="+mj-lt"/>
                <a:ea typeface="Times New Roman" pitchFamily="18" charset="0"/>
                <a:cs typeface="Arial" pitchFamily="34" charset="0"/>
              </a:rPr>
              <a:t>CUÁN GRANDE ES ÉL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j-lt"/>
                <a:ea typeface="Times New Roman" pitchFamily="18" charset="0"/>
                <a:cs typeface="Arial" pitchFamily="34" charset="0"/>
              </a:rPr>
              <a:t>Señor, mi Dios, al contemplar los cielos,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j-lt"/>
                <a:ea typeface="Times New Roman" pitchFamily="18" charset="0"/>
                <a:cs typeface="Arial" pitchFamily="34" charset="0"/>
              </a:rPr>
              <a:t>el firmamento y las estrellas mil;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j-lt"/>
                <a:ea typeface="Times New Roman" pitchFamily="18" charset="0"/>
                <a:cs typeface="Arial" pitchFamily="34" charset="0"/>
              </a:rPr>
              <a:t>al oír tu voz en los potentes truenos,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spcAft>
                <a:spcPts val="1200"/>
              </a:spcAft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j-lt"/>
                <a:ea typeface="Times New Roman" pitchFamily="18" charset="0"/>
                <a:cs typeface="Arial" pitchFamily="34" charset="0"/>
              </a:rPr>
              <a:t>y al ver brillar el sol en su cenit.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i="1" dirty="0">
                <a:latin typeface="+mj-lt"/>
                <a:ea typeface="Times New Roman" pitchFamily="18" charset="0"/>
                <a:cs typeface="Arial" pitchFamily="34" charset="0"/>
              </a:rPr>
              <a:t>Mi corazón entona la canción:</a:t>
            </a:r>
            <a:endParaRPr lang="es-CL" sz="3200" i="1" dirty="0">
              <a:latin typeface="+mj-lt"/>
              <a:cs typeface="Arial" pitchFamily="34" charset="0"/>
            </a:endParaRPr>
          </a:p>
          <a:p>
            <a:pPr algn="ctr" eaLnBrk="0" hangingPunct="0">
              <a:spcAft>
                <a:spcPts val="1200"/>
              </a:spcAft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i="1" dirty="0">
                <a:latin typeface="+mj-lt"/>
                <a:ea typeface="Times New Roman" pitchFamily="18" charset="0"/>
                <a:cs typeface="Arial" pitchFamily="34" charset="0"/>
              </a:rPr>
              <a:t>¡Cuán grande es él, cuán grande es él!</a:t>
            </a:r>
            <a:endParaRPr lang="es-ES" sz="2400" dirty="0">
              <a:latin typeface="+mj-lt"/>
              <a:ea typeface="Times New Roman" pitchFamily="18" charset="0"/>
              <a:cs typeface="Arial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j-lt"/>
                <a:ea typeface="Times New Roman" pitchFamily="18" charset="0"/>
                <a:cs typeface="Arial" pitchFamily="34" charset="0"/>
              </a:rPr>
              <a:t>Al recorrer los montes y los valles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j-lt"/>
                <a:ea typeface="Times New Roman" pitchFamily="18" charset="0"/>
                <a:cs typeface="Arial" pitchFamily="34" charset="0"/>
              </a:rPr>
              <a:t>y ver las bellas flores al pasar;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j-lt"/>
                <a:ea typeface="Times New Roman" pitchFamily="18" charset="0"/>
                <a:cs typeface="Arial" pitchFamily="34" charset="0"/>
              </a:rPr>
              <a:t>al escuchar el canto de las aves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j-lt"/>
                <a:ea typeface="Times New Roman" pitchFamily="18" charset="0"/>
                <a:cs typeface="Arial" pitchFamily="34" charset="0"/>
              </a:rPr>
              <a:t>y el murmurar del claro manantial.</a:t>
            </a: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j-lt"/>
                <a:ea typeface="Times New Roman" pitchFamily="18" charset="0"/>
                <a:cs typeface="Arial" pitchFamily="34" charset="0"/>
              </a:rPr>
              <a:t>…</a:t>
            </a:r>
          </a:p>
        </p:txBody>
      </p:sp>
    </p:spTree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0" y="992857"/>
            <a:ext cx="9144000" cy="45243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n-lt"/>
                <a:ea typeface="Times New Roman" pitchFamily="18" charset="0"/>
                <a:cs typeface="Arial" pitchFamily="34" charset="0"/>
              </a:rPr>
              <a:t>Cuando recuerdo del amor divino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n-lt"/>
                <a:ea typeface="Times New Roman" pitchFamily="18" charset="0"/>
                <a:cs typeface="Arial" pitchFamily="34" charset="0"/>
              </a:rPr>
              <a:t>que desde el cielo al Salvador envió,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n-lt"/>
                <a:ea typeface="Times New Roman" pitchFamily="18" charset="0"/>
                <a:cs typeface="Arial" pitchFamily="34" charset="0"/>
              </a:rPr>
              <a:t>aquel Jesús que por salvarme vino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n-lt"/>
                <a:ea typeface="Times New Roman" pitchFamily="18" charset="0"/>
                <a:cs typeface="Arial" pitchFamily="34" charset="0"/>
              </a:rPr>
              <a:t>y en una cruz sufrió por mí y murió.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endParaRPr lang="es-ES" sz="3200" dirty="0">
              <a:latin typeface="+mn-lt"/>
              <a:ea typeface="Times New Roman" pitchFamily="18" charset="0"/>
              <a:cs typeface="Arial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n-lt"/>
                <a:ea typeface="Times New Roman" pitchFamily="18" charset="0"/>
                <a:cs typeface="Arial" pitchFamily="34" charset="0"/>
              </a:rPr>
              <a:t>Cuando el Señor me llame a su presencia,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n-lt"/>
                <a:ea typeface="Times New Roman" pitchFamily="18" charset="0"/>
                <a:cs typeface="Arial" pitchFamily="34" charset="0"/>
              </a:rPr>
              <a:t>al dulce hogar, al cielo de esplendor,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n-lt"/>
                <a:ea typeface="Times New Roman" pitchFamily="18" charset="0"/>
                <a:cs typeface="Arial" pitchFamily="34" charset="0"/>
              </a:rPr>
              <a:t>le adoraré cantando la grandeza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n-lt"/>
                <a:ea typeface="Times New Roman" pitchFamily="18" charset="0"/>
                <a:cs typeface="Arial" pitchFamily="34" charset="0"/>
              </a:rPr>
              <a:t>de su poder y su infinito amor.</a:t>
            </a:r>
            <a:endParaRPr lang="es-ES" sz="3200" dirty="0">
              <a:latin typeface="+mn-lt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1 Rectángulo"/>
          <p:cNvSpPr>
            <a:spLocks noChangeArrowheads="1"/>
          </p:cNvSpPr>
          <p:nvPr/>
        </p:nvSpPr>
        <p:spPr bwMode="auto">
          <a:xfrm>
            <a:off x="0" y="870867"/>
            <a:ext cx="9144000" cy="5078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s-CL" sz="3600" b="1" dirty="0">
                <a:latin typeface="Arial" pitchFamily="34" charset="0"/>
                <a:cs typeface="Arial" pitchFamily="34" charset="0"/>
              </a:rPr>
              <a:t>	</a:t>
            </a:r>
            <a:r>
              <a:rPr lang="es-CL" sz="3200" b="1" dirty="0">
                <a:latin typeface="+mn-lt"/>
                <a:cs typeface="Arial" pitchFamily="34" charset="0"/>
              </a:rPr>
              <a:t>CUÁN GRANDE ERES TÚ	</a:t>
            </a:r>
          </a:p>
          <a:p>
            <a:pPr algn="ctr">
              <a:defRPr/>
            </a:pP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CL" sz="3200" dirty="0">
                <a:latin typeface="+mn-lt"/>
                <a:cs typeface="Arial" pitchFamily="34" charset="0"/>
              </a:rPr>
              <a:t>   Cuán grande eres tú, tu misericordia,	</a:t>
            </a:r>
          </a:p>
          <a:p>
            <a:pPr algn="ctr">
              <a:defRPr/>
            </a:pPr>
            <a:r>
              <a:rPr lang="es-CL" sz="3200" dirty="0">
                <a:latin typeface="+mn-lt"/>
                <a:cs typeface="Arial" pitchFamily="34" charset="0"/>
              </a:rPr>
              <a:t>y las maravillas que tú has hecho en mí.</a:t>
            </a:r>
          </a:p>
          <a:p>
            <a:pPr algn="ctr">
              <a:defRPr/>
            </a:pPr>
            <a:r>
              <a:rPr lang="es-CL" sz="3200" dirty="0">
                <a:latin typeface="+mn-lt"/>
                <a:cs typeface="Arial" pitchFamily="34" charset="0"/>
              </a:rPr>
              <a:t>Cuán grande eres tú, incomparable; 	</a:t>
            </a:r>
          </a:p>
          <a:p>
            <a:pPr algn="ctr">
              <a:defRPr/>
            </a:pPr>
            <a:r>
              <a:rPr lang="es-CL" sz="3200" dirty="0">
                <a:latin typeface="+mn-lt"/>
                <a:cs typeface="Arial" pitchFamily="34" charset="0"/>
              </a:rPr>
              <a:t>me sacias, me haces vivir,</a:t>
            </a:r>
          </a:p>
          <a:p>
            <a:pPr algn="ctr">
              <a:defRPr/>
            </a:pPr>
            <a:r>
              <a:rPr lang="es-CL" sz="3200" dirty="0">
                <a:latin typeface="+mn-lt"/>
                <a:cs typeface="Arial" pitchFamily="34" charset="0"/>
              </a:rPr>
              <a:t>cuán grande eres tú. </a:t>
            </a:r>
          </a:p>
          <a:p>
            <a:pPr algn="ctr">
              <a:defRPr/>
            </a:pPr>
            <a:r>
              <a:rPr lang="es-CL" sz="3200" dirty="0">
                <a:latin typeface="+mn-lt"/>
                <a:cs typeface="Arial" pitchFamily="34" charset="0"/>
              </a:rPr>
              <a:t>Cuán grande es tu amor,</a:t>
            </a:r>
          </a:p>
          <a:p>
            <a:pPr algn="ctr">
              <a:defRPr/>
            </a:pPr>
            <a:r>
              <a:rPr lang="es-CL" sz="3200" dirty="0">
                <a:latin typeface="+mn-lt"/>
                <a:cs typeface="Arial" pitchFamily="34" charset="0"/>
              </a:rPr>
              <a:t>que alcanza hasta los cielos, </a:t>
            </a:r>
          </a:p>
          <a:p>
            <a:pPr algn="ctr">
              <a:defRPr/>
            </a:pPr>
            <a:r>
              <a:rPr lang="es-CL" sz="3200" dirty="0">
                <a:latin typeface="+mn-lt"/>
                <a:cs typeface="Arial" pitchFamily="34" charset="0"/>
              </a:rPr>
              <a:t>y tu corazón, que me amó y me rescató.	</a:t>
            </a:r>
          </a:p>
        </p:txBody>
      </p:sp>
    </p:spTree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1 CuadroTexto"/>
          <p:cNvSpPr txBox="1">
            <a:spLocks noChangeArrowheads="1"/>
          </p:cNvSpPr>
          <p:nvPr/>
        </p:nvSpPr>
        <p:spPr bwMode="auto">
          <a:xfrm>
            <a:off x="107950" y="1196950"/>
            <a:ext cx="9036050" cy="403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3200" b="1" dirty="0">
                <a:latin typeface="+mn-lt"/>
                <a:cs typeface="Arial" pitchFamily="34" charset="0"/>
              </a:rPr>
              <a:t>CUÁN PRECIOSA ES LA UNIDAD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endParaRPr lang="es-ES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Cuán preciosa es la unidad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de los que estamos en Jesús...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Porque en la cruz toda pared cayó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y un nuevo hombre se levantó.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Hermanos míos, ya se hizo la paz,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para que juntos expresemos la unidad.</a:t>
            </a:r>
            <a:endParaRPr lang="es-CL" sz="3200" dirty="0">
              <a:latin typeface="+mn-lt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1 CuadroTexto"/>
          <p:cNvSpPr txBox="1">
            <a:spLocks noChangeArrowheads="1"/>
          </p:cNvSpPr>
          <p:nvPr/>
        </p:nvSpPr>
        <p:spPr bwMode="auto">
          <a:xfrm>
            <a:off x="0" y="462805"/>
            <a:ext cx="9144000" cy="6278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3200" b="1" dirty="0">
                <a:latin typeface="+mn-lt"/>
                <a:cs typeface="Arial" pitchFamily="34" charset="0"/>
              </a:rPr>
              <a:t>CUÁN PRECIOSA ES, OH DIOS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endParaRPr lang="es-ES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Cuán preciosa es, oh Dios, tu misericordia;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por eso los hijos de los hombres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se amparan bajo la sombra de tus alas.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Serán completamente saciados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de la grosura de tu casa,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y tú los abrevarás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del torrente de tus delicias;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porque contigo está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el manantial de la vida,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en tu luz vemos la luz.</a:t>
            </a:r>
            <a:endParaRPr lang="es-CL" sz="3200" dirty="0">
              <a:latin typeface="+mn-lt"/>
              <a:cs typeface="Arial" pitchFamily="34" charset="0"/>
            </a:endParaRPr>
          </a:p>
          <a:p>
            <a:pPr>
              <a:defRPr/>
            </a:pPr>
            <a:endParaRPr lang="es-CL" dirty="0">
              <a:latin typeface="+mn-lt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009650" y="247650"/>
            <a:ext cx="7127875" cy="64944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3200" b="1" dirty="0">
                <a:latin typeface="+mn-lt"/>
              </a:rPr>
              <a:t>CUÁN PRECIOSO</a:t>
            </a:r>
            <a:r>
              <a:rPr lang="es-CL" sz="3200" dirty="0">
                <a:latin typeface="+mn-lt"/>
              </a:rPr>
              <a:t> </a:t>
            </a:r>
            <a:r>
              <a:rPr lang="es-ES" sz="3200" b="1" dirty="0">
                <a:latin typeface="+mn-lt"/>
              </a:rPr>
              <a:t>ES EL AMOR DEL PADRE</a:t>
            </a:r>
          </a:p>
          <a:p>
            <a:pPr algn="ctr">
              <a:defRPr/>
            </a:pP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Cuán precioso es el amor del Padre,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que en su Hijo amado nos adoptó,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y en su misericordia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bajo su amparo nos cobijó.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Confiamos en ti, Señor;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nuestra ayuda, nuestro escudo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eres tú;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Mi alma descansa en mi Dios,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Bienaventurado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todo aquel que confía en ti.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endParaRPr lang="es-CL" sz="3200" dirty="0">
              <a:latin typeface="+mn-lt"/>
            </a:endParaRPr>
          </a:p>
        </p:txBody>
      </p:sp>
    </p:spTree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0" y="0"/>
            <a:ext cx="9324975" cy="67405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spcAft>
                <a:spcPts val="1200"/>
              </a:spcAft>
              <a:defRPr/>
            </a:pPr>
            <a:r>
              <a:rPr lang="es-ES" sz="3200" b="1" dirty="0">
                <a:latin typeface="+mn-lt"/>
              </a:rPr>
              <a:t>CUANTAS VECES HE FALLADO</a:t>
            </a:r>
          </a:p>
          <a:p>
            <a:pPr algn="ctr">
              <a:defRPr/>
            </a:pPr>
            <a:r>
              <a:rPr lang="es-ES" sz="3000" dirty="0">
                <a:latin typeface="+mn-lt"/>
              </a:rPr>
              <a:t>Cuántas veces he fallado en el intento</a:t>
            </a:r>
            <a:endParaRPr lang="es-CL" sz="3000" dirty="0">
              <a:latin typeface="+mn-lt"/>
            </a:endParaRPr>
          </a:p>
          <a:p>
            <a:pPr algn="ctr">
              <a:defRPr/>
            </a:pPr>
            <a:r>
              <a:rPr lang="es-ES" sz="3000" dirty="0">
                <a:latin typeface="+mn-lt"/>
              </a:rPr>
              <a:t>de querer hacerlo todo a mi manera;</a:t>
            </a:r>
            <a:endParaRPr lang="es-CL" sz="3000" dirty="0">
              <a:latin typeface="+mn-lt"/>
            </a:endParaRPr>
          </a:p>
          <a:p>
            <a:pPr algn="ctr">
              <a:defRPr/>
            </a:pPr>
            <a:r>
              <a:rPr lang="es-ES" sz="3000" dirty="0">
                <a:latin typeface="+mn-lt"/>
              </a:rPr>
              <a:t>cuántas veces he querido andar</a:t>
            </a:r>
            <a:endParaRPr lang="es-CL" sz="3000" dirty="0">
              <a:latin typeface="+mn-lt"/>
            </a:endParaRPr>
          </a:p>
          <a:p>
            <a:pPr algn="ctr">
              <a:defRPr/>
            </a:pPr>
            <a:r>
              <a:rPr lang="es-ES" sz="3000" dirty="0">
                <a:latin typeface="+mn-lt"/>
              </a:rPr>
              <a:t>en mis propios caminos</a:t>
            </a:r>
            <a:endParaRPr lang="es-CL" sz="3000" dirty="0">
              <a:latin typeface="+mn-lt"/>
            </a:endParaRPr>
          </a:p>
          <a:p>
            <a:pPr algn="ctr">
              <a:defRPr/>
            </a:pPr>
            <a:r>
              <a:rPr lang="es-ES" sz="3000" dirty="0">
                <a:latin typeface="+mn-lt"/>
              </a:rPr>
              <a:t>y el final de mi camino es el fracaso.</a:t>
            </a:r>
            <a:endParaRPr lang="es-CL" sz="3000" dirty="0">
              <a:latin typeface="+mn-lt"/>
            </a:endParaRPr>
          </a:p>
          <a:p>
            <a:pPr algn="ctr">
              <a:defRPr/>
            </a:pPr>
            <a:r>
              <a:rPr lang="es-ES" sz="3000" dirty="0">
                <a:latin typeface="+mn-lt"/>
              </a:rPr>
              <a:t>Cuántas veces he buscado en el mundo,</a:t>
            </a:r>
            <a:endParaRPr lang="es-CL" sz="3000" dirty="0">
              <a:latin typeface="+mn-lt"/>
            </a:endParaRPr>
          </a:p>
          <a:p>
            <a:pPr algn="ctr">
              <a:defRPr/>
            </a:pPr>
            <a:r>
              <a:rPr lang="es-ES" sz="3000" dirty="0">
                <a:latin typeface="+mn-lt"/>
              </a:rPr>
              <a:t>y el mundo nada bueno me ofrece.</a:t>
            </a:r>
            <a:endParaRPr lang="es-CL" sz="3000" dirty="0">
              <a:latin typeface="+mn-lt"/>
            </a:endParaRPr>
          </a:p>
          <a:p>
            <a:pPr algn="ctr">
              <a:defRPr/>
            </a:pPr>
            <a:r>
              <a:rPr lang="es-ES" sz="3000" dirty="0">
                <a:latin typeface="+mn-lt"/>
              </a:rPr>
              <a:t>Si tú no estás, Jesús, nada soy;</a:t>
            </a:r>
            <a:endParaRPr lang="es-CL" sz="3000" dirty="0">
              <a:latin typeface="+mn-lt"/>
            </a:endParaRPr>
          </a:p>
          <a:p>
            <a:pPr algn="ctr">
              <a:defRPr/>
            </a:pPr>
            <a:r>
              <a:rPr lang="es-ES" sz="3000" dirty="0">
                <a:latin typeface="+mn-lt"/>
              </a:rPr>
              <a:t>si tú no estás, Jesús, nada soy.</a:t>
            </a:r>
            <a:endParaRPr lang="es-CL" sz="3000" dirty="0">
              <a:latin typeface="+mn-lt"/>
            </a:endParaRPr>
          </a:p>
          <a:p>
            <a:pPr algn="ctr">
              <a:defRPr/>
            </a:pPr>
            <a:r>
              <a:rPr lang="es-ES" sz="3000" dirty="0">
                <a:latin typeface="+mn-lt"/>
              </a:rPr>
              <a:t>Y hoy quiero decirte, Señor,</a:t>
            </a:r>
            <a:endParaRPr lang="es-CL" sz="3000" dirty="0">
              <a:latin typeface="+mn-lt"/>
            </a:endParaRPr>
          </a:p>
          <a:p>
            <a:pPr algn="ctr">
              <a:defRPr/>
            </a:pPr>
            <a:r>
              <a:rPr lang="es-ES" sz="3000" dirty="0">
                <a:latin typeface="+mn-lt"/>
              </a:rPr>
              <a:t>que solo tú me bastas.</a:t>
            </a:r>
            <a:endParaRPr lang="es-CL" sz="3000" dirty="0">
              <a:latin typeface="+mn-lt"/>
            </a:endParaRPr>
          </a:p>
          <a:p>
            <a:pPr algn="ctr">
              <a:defRPr/>
            </a:pPr>
            <a:r>
              <a:rPr lang="es-ES" sz="3000" dirty="0">
                <a:latin typeface="+mn-lt"/>
              </a:rPr>
              <a:t>Solo tú me bastas, Señor, solo tú me bastas;</a:t>
            </a:r>
            <a:endParaRPr lang="es-CL" sz="3000" dirty="0">
              <a:latin typeface="+mn-lt"/>
            </a:endParaRPr>
          </a:p>
          <a:p>
            <a:pPr algn="ctr">
              <a:defRPr/>
            </a:pPr>
            <a:r>
              <a:rPr lang="es-ES" sz="3000" dirty="0">
                <a:latin typeface="+mn-lt"/>
              </a:rPr>
              <a:t>solo tú me bastas.</a:t>
            </a:r>
            <a:endParaRPr lang="es-CL" sz="3000" dirty="0">
              <a:latin typeface="+mn-lt"/>
            </a:endParaRPr>
          </a:p>
        </p:txBody>
      </p:sp>
    </p:spTree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085850" y="188640"/>
            <a:ext cx="6985000" cy="67095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  <a:defRPr/>
            </a:pPr>
            <a:r>
              <a:rPr lang="es-ES" sz="2800" b="1" dirty="0">
                <a:latin typeface="+mn-lt"/>
              </a:rPr>
              <a:t>CUÁNTO GOZO TENGO EN CRISTO</a:t>
            </a:r>
          </a:p>
          <a:p>
            <a:pPr algn="ctr">
              <a:defRPr/>
            </a:pPr>
            <a:r>
              <a:rPr lang="es-ES" sz="2800" dirty="0">
                <a:latin typeface="+mn-lt"/>
              </a:rPr>
              <a:t>Cuánto gozo tengo en Cristo,</a:t>
            </a:r>
            <a:endParaRPr lang="es-CL" sz="2800" dirty="0">
              <a:latin typeface="+mn-lt"/>
            </a:endParaRPr>
          </a:p>
          <a:p>
            <a:pPr algn="ctr">
              <a:defRPr/>
            </a:pPr>
            <a:r>
              <a:rPr lang="es-ES" sz="2800" dirty="0">
                <a:latin typeface="+mn-lt"/>
              </a:rPr>
              <a:t>cuánta paz me da su amor,</a:t>
            </a:r>
            <a:endParaRPr lang="es-CL" sz="2800" dirty="0">
              <a:latin typeface="+mn-lt"/>
            </a:endParaRPr>
          </a:p>
          <a:p>
            <a:pPr algn="ctr">
              <a:defRPr/>
            </a:pPr>
            <a:r>
              <a:rPr lang="es-ES" sz="2800" dirty="0">
                <a:latin typeface="+mn-lt"/>
              </a:rPr>
              <a:t>permanezco en él confiando,</a:t>
            </a:r>
            <a:endParaRPr lang="es-CL" sz="2800" dirty="0">
              <a:latin typeface="+mn-lt"/>
            </a:endParaRPr>
          </a:p>
          <a:p>
            <a:pPr algn="ctr">
              <a:defRPr/>
            </a:pPr>
            <a:r>
              <a:rPr lang="es-ES" sz="2800" dirty="0">
                <a:latin typeface="+mn-lt"/>
              </a:rPr>
              <a:t>Jesucristo es el Señor.</a:t>
            </a:r>
            <a:endParaRPr lang="es-CL" sz="2800" dirty="0">
              <a:latin typeface="+mn-lt"/>
            </a:endParaRPr>
          </a:p>
          <a:p>
            <a:pPr algn="ctr">
              <a:defRPr/>
            </a:pPr>
            <a:r>
              <a:rPr lang="es-ES" sz="2800" dirty="0">
                <a:latin typeface="+mn-lt"/>
              </a:rPr>
              <a:t>Cuando arrecian tempestades</a:t>
            </a:r>
            <a:endParaRPr lang="es-CL" sz="2800" dirty="0">
              <a:latin typeface="+mn-lt"/>
            </a:endParaRPr>
          </a:p>
          <a:p>
            <a:pPr algn="ctr">
              <a:defRPr/>
            </a:pPr>
            <a:r>
              <a:rPr lang="es-ES" sz="2800" dirty="0">
                <a:latin typeface="+mn-lt"/>
              </a:rPr>
              <a:t>y me veo sucumbir,</a:t>
            </a:r>
            <a:endParaRPr lang="es-CL" sz="2800" dirty="0">
              <a:latin typeface="+mn-lt"/>
            </a:endParaRPr>
          </a:p>
          <a:p>
            <a:pPr algn="ctr">
              <a:defRPr/>
            </a:pPr>
            <a:r>
              <a:rPr lang="es-ES" sz="2800" dirty="0">
                <a:latin typeface="+mn-lt"/>
              </a:rPr>
              <a:t>cuando el miedo me atormenta,</a:t>
            </a:r>
            <a:endParaRPr lang="es-CL" sz="2800" dirty="0">
              <a:latin typeface="+mn-lt"/>
            </a:endParaRPr>
          </a:p>
          <a:p>
            <a:pPr algn="ctr">
              <a:defRPr/>
            </a:pPr>
            <a:r>
              <a:rPr lang="es-ES" sz="2800" dirty="0">
                <a:latin typeface="+mn-lt"/>
              </a:rPr>
              <a:t>Jesucristo es el Señor.</a:t>
            </a:r>
            <a:endParaRPr lang="es-CL" sz="2800" dirty="0">
              <a:latin typeface="+mn-lt"/>
            </a:endParaRPr>
          </a:p>
          <a:p>
            <a:pPr algn="ctr">
              <a:defRPr/>
            </a:pPr>
            <a:r>
              <a:rPr lang="es-ES" sz="2800" dirty="0">
                <a:latin typeface="+mn-lt"/>
              </a:rPr>
              <a:t>¡Jesucristo es el Señor!</a:t>
            </a:r>
            <a:endParaRPr lang="es-CL" sz="2800" dirty="0">
              <a:latin typeface="+mn-lt"/>
            </a:endParaRPr>
          </a:p>
          <a:p>
            <a:pPr algn="ctr">
              <a:defRPr/>
            </a:pPr>
            <a:r>
              <a:rPr lang="es-ES" sz="2800" dirty="0">
                <a:latin typeface="+mn-lt"/>
              </a:rPr>
              <a:t>Cuando viene el desaliento,</a:t>
            </a:r>
            <a:endParaRPr lang="es-CL" sz="2800" dirty="0">
              <a:latin typeface="+mn-lt"/>
            </a:endParaRPr>
          </a:p>
          <a:p>
            <a:pPr algn="ctr">
              <a:defRPr/>
            </a:pPr>
            <a:r>
              <a:rPr lang="es-ES" sz="2800" dirty="0">
                <a:latin typeface="+mn-lt"/>
              </a:rPr>
              <a:t>la caída y el dolor,</a:t>
            </a:r>
            <a:endParaRPr lang="es-CL" sz="2800" dirty="0">
              <a:latin typeface="+mn-lt"/>
            </a:endParaRPr>
          </a:p>
          <a:p>
            <a:pPr algn="ctr">
              <a:defRPr/>
            </a:pPr>
            <a:r>
              <a:rPr lang="es-ES" sz="2800" dirty="0">
                <a:latin typeface="+mn-lt"/>
              </a:rPr>
              <a:t>en Jesús la gracia tengo,</a:t>
            </a:r>
            <a:endParaRPr lang="es-CL" sz="2800" dirty="0">
              <a:latin typeface="+mn-lt"/>
            </a:endParaRPr>
          </a:p>
          <a:p>
            <a:pPr algn="ctr">
              <a:defRPr/>
            </a:pPr>
            <a:r>
              <a:rPr lang="es-ES" sz="2800" dirty="0">
                <a:latin typeface="+mn-lt"/>
              </a:rPr>
              <a:t>Jesucristo es el Señor.</a:t>
            </a:r>
          </a:p>
          <a:p>
            <a:pPr algn="ctr">
              <a:defRPr/>
            </a:pPr>
            <a:r>
              <a:rPr lang="es-ES" sz="2800" dirty="0">
                <a:latin typeface="+mn-lt"/>
              </a:rPr>
              <a:t>…</a:t>
            </a:r>
            <a:endParaRPr lang="es-CL" dirty="0"/>
          </a:p>
        </p:txBody>
      </p:sp>
    </p:spTree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258888" y="260350"/>
            <a:ext cx="6626225" cy="52625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2800" dirty="0">
                <a:latin typeface="+mn-lt"/>
              </a:rPr>
              <a:t>En Jesús mi vida encuentra</a:t>
            </a:r>
            <a:endParaRPr lang="es-CL" sz="2800" dirty="0">
              <a:latin typeface="+mn-lt"/>
            </a:endParaRPr>
          </a:p>
          <a:p>
            <a:pPr algn="ctr">
              <a:defRPr/>
            </a:pPr>
            <a:r>
              <a:rPr lang="es-ES" sz="2800" dirty="0">
                <a:latin typeface="+mn-lt"/>
              </a:rPr>
              <a:t>el refugio y salvación;</a:t>
            </a:r>
            <a:endParaRPr lang="es-CL" sz="2800" dirty="0">
              <a:latin typeface="+mn-lt"/>
            </a:endParaRPr>
          </a:p>
          <a:p>
            <a:pPr algn="ctr">
              <a:defRPr/>
            </a:pPr>
            <a:r>
              <a:rPr lang="es-ES" sz="2800" dirty="0">
                <a:latin typeface="+mn-lt"/>
              </a:rPr>
              <a:t>cuando el alma está sedienta,</a:t>
            </a:r>
            <a:endParaRPr lang="es-CL" sz="2800" dirty="0">
              <a:latin typeface="+mn-lt"/>
            </a:endParaRPr>
          </a:p>
          <a:p>
            <a:pPr algn="ctr">
              <a:defRPr/>
            </a:pPr>
            <a:r>
              <a:rPr lang="es-ES" sz="2800" dirty="0">
                <a:latin typeface="+mn-lt"/>
              </a:rPr>
              <a:t>Jesucristo es el Señor...</a:t>
            </a:r>
            <a:endParaRPr lang="es-CL" sz="2800" dirty="0">
              <a:latin typeface="+mn-lt"/>
            </a:endParaRPr>
          </a:p>
          <a:p>
            <a:pPr algn="ctr">
              <a:defRPr/>
            </a:pPr>
            <a:r>
              <a:rPr lang="es-ES" sz="2800" dirty="0">
                <a:latin typeface="+mn-lt"/>
              </a:rPr>
              <a:t>Oh, Jesús, Jesús precioso,</a:t>
            </a:r>
            <a:endParaRPr lang="es-CL" sz="2800" dirty="0">
              <a:latin typeface="+mn-lt"/>
            </a:endParaRPr>
          </a:p>
          <a:p>
            <a:pPr algn="ctr">
              <a:defRPr/>
            </a:pPr>
            <a:r>
              <a:rPr lang="es-ES" sz="2800" dirty="0">
                <a:latin typeface="+mn-lt"/>
              </a:rPr>
              <a:t>tú disipas mi temor;</a:t>
            </a:r>
            <a:endParaRPr lang="es-CL" sz="2800" dirty="0">
              <a:latin typeface="+mn-lt"/>
            </a:endParaRPr>
          </a:p>
          <a:p>
            <a:pPr algn="ctr">
              <a:defRPr/>
            </a:pPr>
            <a:r>
              <a:rPr lang="es-ES" sz="2800" dirty="0">
                <a:latin typeface="+mn-lt"/>
              </a:rPr>
              <a:t>oh Jesús, en ti me gozo,</a:t>
            </a:r>
            <a:endParaRPr lang="es-CL" sz="2800" dirty="0">
              <a:latin typeface="+mn-lt"/>
            </a:endParaRPr>
          </a:p>
          <a:p>
            <a:pPr algn="ctr">
              <a:defRPr/>
            </a:pPr>
            <a:r>
              <a:rPr lang="es-ES" sz="2800" dirty="0">
                <a:latin typeface="+mn-lt"/>
              </a:rPr>
              <a:t>Jesucristo es el Señor.</a:t>
            </a:r>
            <a:endParaRPr lang="es-CL" sz="2800" dirty="0">
              <a:latin typeface="+mn-lt"/>
            </a:endParaRPr>
          </a:p>
          <a:p>
            <a:pPr algn="ctr">
              <a:defRPr/>
            </a:pPr>
            <a:r>
              <a:rPr lang="es-ES" sz="2800" dirty="0">
                <a:latin typeface="+mn-lt"/>
              </a:rPr>
              <a:t>Cómo alienta declararlo,</a:t>
            </a:r>
            <a:endParaRPr lang="es-CL" sz="2800" dirty="0">
              <a:latin typeface="+mn-lt"/>
            </a:endParaRPr>
          </a:p>
          <a:p>
            <a:pPr algn="ctr">
              <a:defRPr/>
            </a:pPr>
            <a:r>
              <a:rPr lang="es-ES" sz="2800" dirty="0">
                <a:latin typeface="+mn-lt"/>
              </a:rPr>
              <a:t>qué tremendo es este amor;</a:t>
            </a:r>
            <a:endParaRPr lang="es-CL" sz="2800" dirty="0">
              <a:latin typeface="+mn-lt"/>
            </a:endParaRPr>
          </a:p>
          <a:p>
            <a:pPr algn="ctr">
              <a:defRPr/>
            </a:pPr>
            <a:r>
              <a:rPr lang="es-ES" sz="2800" dirty="0">
                <a:latin typeface="+mn-lt"/>
              </a:rPr>
              <a:t>cuánta gracia es proclamarlo:</a:t>
            </a:r>
            <a:endParaRPr lang="es-CL" sz="2800" dirty="0">
              <a:latin typeface="+mn-lt"/>
            </a:endParaRPr>
          </a:p>
          <a:p>
            <a:pPr algn="ctr">
              <a:defRPr/>
            </a:pPr>
            <a:r>
              <a:rPr lang="es-ES" sz="2800" dirty="0">
                <a:latin typeface="+mn-lt"/>
              </a:rPr>
              <a:t>¡Jesucristo es el Señor!</a:t>
            </a:r>
            <a:endParaRPr lang="es-CL" sz="2800" dirty="0">
              <a:latin typeface="+mn-lt"/>
            </a:endParaRPr>
          </a:p>
        </p:txBody>
      </p:sp>
    </p:spTree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116013" y="188913"/>
            <a:ext cx="6840537" cy="64944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3200" b="1" dirty="0">
                <a:latin typeface="+mn-lt"/>
              </a:rPr>
              <a:t>DAMOS LOOR AL SEÑOR Y DIOS</a:t>
            </a:r>
          </a:p>
          <a:p>
            <a:pPr algn="ctr">
              <a:defRPr/>
            </a:pP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Damos loor al Señor y Dios,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rendimos toda adoración.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Aleluya, aleluya, aleluya, amén.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endParaRPr lang="es-ES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Santo Señor de Sion y el mundo,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que estuvo en Jerusalén... Aleluya...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endParaRPr lang="es-ES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Damos gracias a nuestro Dios,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que su amor y su gracia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perduran por siempre y siempre... Aleluya...</a:t>
            </a:r>
            <a:endParaRPr lang="es-CL" sz="3200" dirty="0">
              <a:latin typeface="+mn-lt"/>
            </a:endParaRPr>
          </a:p>
        </p:txBody>
      </p:sp>
    </p:spTree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1"/>
          <p:cNvSpPr>
            <a:spLocks noChangeArrowheads="1"/>
          </p:cNvSpPr>
          <p:nvPr/>
        </p:nvSpPr>
        <p:spPr bwMode="auto">
          <a:xfrm>
            <a:off x="0" y="1124942"/>
            <a:ext cx="9144000" cy="403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b="1">
                <a:latin typeface="Calibri" pitchFamily="34" charset="0"/>
                <a:cs typeface="Times New Roman" pitchFamily="18" charset="0"/>
              </a:rPr>
              <a:t>DANOS A BEBER TU PALABRA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endParaRPr lang="es-ES" altLang="es-CL" sz="3200">
              <a:latin typeface="Calibri" pitchFamily="34" charset="0"/>
              <a:cs typeface="Times New Roman" pitchFamily="18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Danos a beber tu palabra buena,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tu palabra sabia, tu palabra santa.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Porque en ti está el manantial de vida,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danos a beber de ti, Señor.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Porque tú eres, Jesús, la sabiduría,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danos a beber de ti.</a:t>
            </a:r>
            <a:endParaRPr lang="es-ES" altLang="es-CL" sz="320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Rectangle 1"/>
          <p:cNvSpPr>
            <a:spLocks noChangeArrowheads="1"/>
          </p:cNvSpPr>
          <p:nvPr/>
        </p:nvSpPr>
        <p:spPr bwMode="auto">
          <a:xfrm>
            <a:off x="0" y="246063"/>
            <a:ext cx="9144000" cy="606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152352" bIns="0" anchor="ctr">
            <a:spAutoFit/>
          </a:bodyPr>
          <a:lstStyle/>
          <a:p>
            <a:pPr algn="ctr">
              <a:defRPr/>
            </a:pPr>
            <a:r>
              <a:rPr lang="es-ES" sz="3200" b="1" dirty="0">
                <a:latin typeface="+mj-lt"/>
                <a:cs typeface="Times New Roman" pitchFamily="18" charset="0"/>
              </a:rPr>
              <a:t>DANZA CONMIGO</a:t>
            </a: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  <a:cs typeface="Arial" pitchFamily="34" charset="0"/>
              </a:rPr>
              <a:t>Danza conmigo, amado de mi alma,</a:t>
            </a:r>
            <a:br>
              <a:rPr lang="es-ES" sz="3200" dirty="0">
                <a:latin typeface="+mj-lt"/>
                <a:ea typeface="Times New Roman" pitchFamily="18" charset="0"/>
                <a:cs typeface="Arial" pitchFamily="34" charset="0"/>
              </a:rPr>
            </a:br>
            <a:r>
              <a:rPr lang="es-ES" sz="3200" dirty="0">
                <a:latin typeface="+mj-lt"/>
                <a:ea typeface="Times New Roman" pitchFamily="18" charset="0"/>
                <a:cs typeface="Arial" pitchFamily="34" charset="0"/>
              </a:rPr>
              <a:t>el Cantar de los cantares;</a:t>
            </a:r>
            <a:endParaRPr lang="es-CL" sz="3200" dirty="0">
              <a:latin typeface="+mj-lt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enamórame, amado de mi alma,</a:t>
            </a:r>
            <a:endParaRPr lang="es-CL" sz="3200" dirty="0">
              <a:latin typeface="+mj-lt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el Cantar de los cantares.</a:t>
            </a:r>
            <a:endParaRPr lang="es-CL" sz="3200" dirty="0">
              <a:latin typeface="+mj-lt"/>
            </a:endParaRPr>
          </a:p>
          <a:p>
            <a:pPr algn="ctr" eaLnBrk="0" hangingPunct="0">
              <a:defRPr/>
            </a:pPr>
            <a:endParaRPr lang="es-ES" sz="3200" dirty="0">
              <a:latin typeface="+mj-lt"/>
              <a:ea typeface="Times New Roman" pitchFamily="18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Viniste a mí por las colinas, saltando montañas;</a:t>
            </a:r>
            <a:br>
              <a:rPr lang="es-ES" sz="3200" dirty="0">
                <a:latin typeface="+mj-lt"/>
                <a:ea typeface="Times New Roman" pitchFamily="18" charset="0"/>
              </a:rPr>
            </a:br>
            <a:r>
              <a:rPr lang="es-ES" sz="3200" dirty="0">
                <a:latin typeface="+mj-lt"/>
                <a:ea typeface="Times New Roman" pitchFamily="18" charset="0"/>
              </a:rPr>
              <a:t>correré junto a ti, mi amado, tuyo es mi corazón</a:t>
            </a:r>
            <a:endParaRPr lang="es-CL" sz="3200" dirty="0">
              <a:latin typeface="+mj-lt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Danza conmigo...</a:t>
            </a:r>
            <a:endParaRPr lang="es-CL" sz="3200" dirty="0">
              <a:latin typeface="+mj-lt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Contigo iré, eres mi amor, eres tan bello;</a:t>
            </a:r>
            <a:endParaRPr lang="es-CL" sz="3200" dirty="0">
              <a:latin typeface="+mj-lt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el invierno pasó y el sol ya llegó.</a:t>
            </a: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Danza conmigo...</a:t>
            </a:r>
            <a:r>
              <a:rPr lang="es-CL" sz="3200" dirty="0">
                <a:latin typeface="+mj-lt"/>
              </a:rPr>
              <a:t> </a:t>
            </a:r>
          </a:p>
        </p:txBody>
      </p:sp>
    </p:spTree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827088" y="174897"/>
            <a:ext cx="7345362" cy="64944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3200" b="1" dirty="0">
                <a:latin typeface="+mn-lt"/>
              </a:rPr>
              <a:t>DE CIERTO, DE CIERTO OS DIGO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(Juan 5:24-25)</a:t>
            </a:r>
          </a:p>
          <a:p>
            <a:pPr algn="ctr">
              <a:defRPr/>
            </a:pP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De cierto, de cierto os digo,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que el que oye mi palabra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y cree al que me envió tiene vida eterna,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y no vendrá a condenación,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mas ha pasado de muerte a vida.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De cierto, de cierto os digo,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que viene la hora y ahora es,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cuando los muertos oirán la voz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del Hijo de Dios;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y los que la oyeren vivirán...</a:t>
            </a:r>
            <a:endParaRPr lang="es-CL" sz="3200" dirty="0">
              <a:latin typeface="+mn-lt"/>
            </a:endParaRPr>
          </a:p>
        </p:txBody>
      </p:sp>
    </p:spTree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3850" y="979462"/>
            <a:ext cx="8424863" cy="4249738"/>
          </a:xfrm>
        </p:spPr>
        <p:txBody>
          <a:bodyPr/>
          <a:lstStyle/>
          <a:p>
            <a:pPr marL="0" indent="0" algn="ctr">
              <a:buFont typeface="Arial" pitchFamily="34" charset="0"/>
              <a:buNone/>
              <a:defRPr/>
            </a:pPr>
            <a:r>
              <a:rPr lang="es-ES" b="1" dirty="0"/>
              <a:t>DE JESÚS ES LA GLORIA</a:t>
            </a:r>
            <a:endParaRPr lang="es-CL" dirty="0"/>
          </a:p>
          <a:p>
            <a:pPr marL="0" indent="0" algn="ctr">
              <a:spcBef>
                <a:spcPts val="0"/>
              </a:spcBef>
              <a:buFont typeface="Arial" pitchFamily="34" charset="0"/>
              <a:buNone/>
              <a:defRPr/>
            </a:pPr>
            <a:endParaRPr lang="es-ES" dirty="0"/>
          </a:p>
          <a:p>
            <a:pPr marL="0" indent="0" algn="ctr">
              <a:spcBef>
                <a:spcPts val="0"/>
              </a:spcBef>
              <a:buFont typeface="Arial" pitchFamily="34" charset="0"/>
              <a:buNone/>
              <a:defRPr/>
            </a:pPr>
            <a:r>
              <a:rPr lang="es-ES" dirty="0"/>
              <a:t>De Jesús es la gloria, de Jesús el loor,</a:t>
            </a:r>
            <a:endParaRPr lang="es-CL" dirty="0"/>
          </a:p>
          <a:p>
            <a:pPr marL="0" indent="0" algn="ctr">
              <a:spcBef>
                <a:spcPts val="0"/>
              </a:spcBef>
              <a:buFont typeface="Arial" pitchFamily="34" charset="0"/>
              <a:buNone/>
              <a:defRPr/>
            </a:pPr>
            <a:r>
              <a:rPr lang="es-ES" dirty="0"/>
              <a:t>de Jesús la alabanza:</a:t>
            </a:r>
            <a:endParaRPr lang="es-CL" dirty="0"/>
          </a:p>
          <a:p>
            <a:pPr marL="0" indent="0" algn="ctr">
              <a:spcBef>
                <a:spcPts val="0"/>
              </a:spcBef>
              <a:buFont typeface="Arial" pitchFamily="34" charset="0"/>
              <a:buNone/>
              <a:defRPr/>
            </a:pPr>
            <a:r>
              <a:rPr lang="es-ES" dirty="0"/>
              <a:t>¡Gloria a ti, mi Señor!</a:t>
            </a:r>
            <a:endParaRPr lang="es-CL" dirty="0"/>
          </a:p>
          <a:p>
            <a:pPr marL="0" indent="0" algn="ctr">
              <a:spcBef>
                <a:spcPts val="0"/>
              </a:spcBef>
              <a:buFont typeface="Arial" pitchFamily="34" charset="0"/>
              <a:buNone/>
              <a:defRPr/>
            </a:pPr>
            <a:r>
              <a:rPr lang="es-ES" dirty="0"/>
              <a:t>Con tu sangre preciosa</a:t>
            </a:r>
            <a:endParaRPr lang="es-CL" dirty="0"/>
          </a:p>
          <a:p>
            <a:pPr marL="0" indent="0" algn="ctr">
              <a:spcBef>
                <a:spcPts val="0"/>
              </a:spcBef>
              <a:buFont typeface="Arial" pitchFamily="34" charset="0"/>
              <a:buNone/>
              <a:defRPr/>
            </a:pPr>
            <a:r>
              <a:rPr lang="es-ES" dirty="0"/>
              <a:t>nos compraste en la cruz,</a:t>
            </a:r>
            <a:endParaRPr lang="es-CL" dirty="0"/>
          </a:p>
          <a:p>
            <a:pPr marL="0" indent="0" algn="ctr">
              <a:spcBef>
                <a:spcPts val="0"/>
              </a:spcBef>
              <a:buFont typeface="Arial" pitchFamily="34" charset="0"/>
              <a:buNone/>
              <a:defRPr/>
            </a:pPr>
            <a:r>
              <a:rPr lang="es-ES" dirty="0"/>
              <a:t>¡Toda la gloria para ti, mi Señor!</a:t>
            </a:r>
            <a:endParaRPr lang="es-CL" dirty="0"/>
          </a:p>
          <a:p>
            <a:pPr>
              <a:buFont typeface="Arial" pitchFamily="34" charset="0"/>
              <a:buChar char="•"/>
              <a:defRPr/>
            </a:pPr>
            <a:endParaRPr lang="es-CL" dirty="0"/>
          </a:p>
          <a:p>
            <a:pPr>
              <a:buFont typeface="Arial" pitchFamily="34" charset="0"/>
              <a:buChar char="•"/>
              <a:defRPr/>
            </a:pPr>
            <a:endParaRPr lang="es-CL" dirty="0"/>
          </a:p>
        </p:txBody>
      </p:sp>
    </p:spTree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Rectangle 1"/>
          <p:cNvSpPr>
            <a:spLocks noChangeArrowheads="1"/>
          </p:cNvSpPr>
          <p:nvPr/>
        </p:nvSpPr>
        <p:spPr bwMode="auto">
          <a:xfrm>
            <a:off x="0" y="1242987"/>
            <a:ext cx="9144000" cy="398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bIns="0" anchor="ctr">
            <a:spAutoFit/>
          </a:bodyPr>
          <a:lstStyle/>
          <a:p>
            <a:pPr lvl="1" algn="ctr">
              <a:defRPr/>
            </a:pPr>
            <a:r>
              <a:rPr lang="es-ES" sz="3200" b="1" dirty="0">
                <a:latin typeface="+mn-lt"/>
                <a:cs typeface="Times New Roman" pitchFamily="18" charset="0"/>
              </a:rPr>
              <a:t>DELANTE DE TI EN ADORACIÓN</a:t>
            </a:r>
          </a:p>
          <a:p>
            <a:pPr lvl="1" algn="ctr" eaLnBrk="0" hangingPunct="0">
              <a:defRPr/>
            </a:pPr>
            <a:endParaRPr lang="es-ES" sz="3200" dirty="0">
              <a:latin typeface="+mn-lt"/>
              <a:ea typeface="Times New Roman" pitchFamily="18" charset="0"/>
              <a:cs typeface="Arial" pitchFamily="34" charset="0"/>
            </a:endParaRPr>
          </a:p>
          <a:p>
            <a:pPr lvl="1" algn="ctr" eaLnBrk="0" hangingPunct="0">
              <a:defRPr/>
            </a:pPr>
            <a:r>
              <a:rPr lang="es-ES" sz="3200" dirty="0">
                <a:latin typeface="+mn-lt"/>
                <a:ea typeface="Times New Roman" pitchFamily="18" charset="0"/>
                <a:cs typeface="Arial" pitchFamily="34" charset="0"/>
              </a:rPr>
              <a:t>Delante de ti en adoración,</a:t>
            </a:r>
            <a:endParaRPr lang="es-CL" sz="3200" dirty="0">
              <a:latin typeface="+mn-lt"/>
            </a:endParaRPr>
          </a:p>
          <a:p>
            <a:pPr lvl="1" algn="ctr" eaLnBrk="0" hangingPunct="0">
              <a:defRPr/>
            </a:pPr>
            <a:r>
              <a:rPr lang="es-ES" sz="3200" dirty="0">
                <a:latin typeface="+mn-lt"/>
                <a:ea typeface="Times New Roman" pitchFamily="18" charset="0"/>
              </a:rPr>
              <a:t>confesamos tu nombre, bendito Señor;</a:t>
            </a:r>
            <a:endParaRPr lang="es-CL" sz="3200" dirty="0">
              <a:latin typeface="+mn-lt"/>
            </a:endParaRPr>
          </a:p>
          <a:p>
            <a:pPr lvl="1" algn="ctr" eaLnBrk="0" hangingPunct="0">
              <a:defRPr/>
            </a:pPr>
            <a:r>
              <a:rPr lang="es-ES" sz="3200" dirty="0">
                <a:latin typeface="+mn-lt"/>
                <a:ea typeface="Times New Roman" pitchFamily="18" charset="0"/>
              </a:rPr>
              <a:t>reunidos en santa convocación,</a:t>
            </a:r>
            <a:endParaRPr lang="es-CL" sz="3200" dirty="0">
              <a:latin typeface="+mn-lt"/>
            </a:endParaRPr>
          </a:p>
          <a:p>
            <a:pPr lvl="1" algn="ctr" eaLnBrk="0" hangingPunct="0">
              <a:defRPr/>
            </a:pPr>
            <a:r>
              <a:rPr lang="es-ES" sz="3200" dirty="0">
                <a:latin typeface="+mn-lt"/>
                <a:ea typeface="Times New Roman" pitchFamily="18" charset="0"/>
              </a:rPr>
              <a:t>te bendecimos, Cordero de Dios.</a:t>
            </a:r>
          </a:p>
          <a:p>
            <a:pPr lvl="1" algn="ctr" eaLnBrk="0" hangingPunct="0">
              <a:defRPr/>
            </a:pPr>
            <a:r>
              <a:rPr lang="es-ES" sz="3200" dirty="0">
                <a:latin typeface="+mn-lt"/>
                <a:ea typeface="Times New Roman" pitchFamily="18" charset="0"/>
              </a:rPr>
              <a:t>Bendito, bendito,</a:t>
            </a:r>
          </a:p>
          <a:p>
            <a:pPr lvl="1" algn="ctr" eaLnBrk="0" hangingPunct="0">
              <a:defRPr/>
            </a:pPr>
            <a:r>
              <a:rPr lang="es-ES" sz="3200" dirty="0">
                <a:latin typeface="+mn-lt"/>
                <a:ea typeface="Times New Roman" pitchFamily="18" charset="0"/>
              </a:rPr>
              <a:t>bendito es tu nombre, Señor.</a:t>
            </a:r>
            <a:r>
              <a:rPr lang="es-CL" sz="3200" dirty="0">
                <a:latin typeface="+mn-lt"/>
              </a:rPr>
              <a:t> </a:t>
            </a:r>
          </a:p>
        </p:txBody>
      </p:sp>
    </p:spTree>
  </p:cSld>
  <p:clrMapOvr>
    <a:masterClrMapping/>
  </p:clrMapOvr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7" name="Rectangle 1"/>
          <p:cNvSpPr>
            <a:spLocks noChangeArrowheads="1"/>
          </p:cNvSpPr>
          <p:nvPr/>
        </p:nvSpPr>
        <p:spPr bwMode="auto">
          <a:xfrm>
            <a:off x="0" y="966788"/>
            <a:ext cx="9144000" cy="4478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bIns="0" anchor="ctr">
            <a:spAutoFit/>
          </a:bodyPr>
          <a:lstStyle/>
          <a:p>
            <a:pPr algn="ctr">
              <a:defRPr/>
            </a:pPr>
            <a:r>
              <a:rPr lang="es-ES" sz="3200" b="1" dirty="0">
                <a:latin typeface="+mj-lt"/>
                <a:cs typeface="Times New Roman" pitchFamily="18" charset="0"/>
              </a:rPr>
              <a:t>DELANTE DE TU TRONO</a:t>
            </a:r>
          </a:p>
          <a:p>
            <a:pPr algn="ctr" eaLnBrk="0" hangingPunct="0">
              <a:defRPr/>
            </a:pPr>
            <a:endParaRPr lang="es-ES" sz="3200" dirty="0">
              <a:latin typeface="+mj-lt"/>
              <a:ea typeface="Times New Roman" pitchFamily="18" charset="0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  <a:cs typeface="Arial" pitchFamily="34" charset="0"/>
              </a:rPr>
              <a:t>Delante de tu trono, oh Señor...</a:t>
            </a:r>
            <a:endParaRPr lang="es-CL" sz="3200" dirty="0">
              <a:latin typeface="+mj-lt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Te adoramos, te adoramos,</a:t>
            </a:r>
            <a:endParaRPr lang="es-CL" sz="3200" dirty="0">
              <a:latin typeface="+mj-lt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delante de tu trono, Señor.</a:t>
            </a:r>
            <a:endParaRPr lang="es-CL" sz="3200" dirty="0">
              <a:latin typeface="+mj-lt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Reinarás para siempre,</a:t>
            </a: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reinarás para siempre,</a:t>
            </a:r>
            <a:endParaRPr lang="es-CL" sz="3200" dirty="0">
              <a:latin typeface="+mj-lt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y nosotros tus santos </a:t>
            </a:r>
            <a:r>
              <a:rPr lang="es-ES" sz="3200">
                <a:latin typeface="+mj-lt"/>
                <a:ea typeface="Times New Roman" pitchFamily="18" charset="0"/>
              </a:rPr>
              <a:t>te adoraremos</a:t>
            </a:r>
          </a:p>
          <a:p>
            <a:pPr algn="ctr" eaLnBrk="0" hangingPunct="0">
              <a:defRPr/>
            </a:pPr>
            <a:r>
              <a:rPr lang="es-ES" sz="3200">
                <a:latin typeface="+mj-lt"/>
                <a:ea typeface="Times New Roman" pitchFamily="18" charset="0"/>
              </a:rPr>
              <a:t>eternamente</a:t>
            </a:r>
            <a:r>
              <a:rPr lang="es-ES" sz="3200" dirty="0">
                <a:latin typeface="+mj-lt"/>
                <a:ea typeface="Times New Roman" pitchFamily="18" charset="0"/>
              </a:rPr>
              <a:t>...</a:t>
            </a:r>
            <a:endParaRPr lang="es-ES" sz="3200" dirty="0">
              <a:latin typeface="+mj-lt"/>
            </a:endParaRPr>
          </a:p>
        </p:txBody>
      </p:sp>
    </p:spTree>
  </p:cSld>
  <p:clrMapOvr>
    <a:masterClrMapping/>
  </p:clrMapOvr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1"/>
          <p:cNvSpPr>
            <a:spLocks noChangeArrowheads="1"/>
          </p:cNvSpPr>
          <p:nvPr/>
        </p:nvSpPr>
        <p:spPr bwMode="auto">
          <a:xfrm>
            <a:off x="0" y="1052934"/>
            <a:ext cx="9144000" cy="403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lang="es-ES" altLang="es-CL" sz="3200" b="1">
                <a:latin typeface="Calibri" pitchFamily="34" charset="0"/>
                <a:cs typeface="Times New Roman" pitchFamily="18" charset="0"/>
              </a:rPr>
              <a:t>DEL CIELO HASTA LA TIERRA 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endParaRPr lang="es-ES" altLang="es-CL" sz="3200">
              <a:latin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Del cielo hasta la tierra que retumbe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el nombre de Jesús glorificado.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¡Jesucristo es el Señor!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endParaRPr lang="es-ES" altLang="es-CL" sz="3200">
              <a:latin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Toda lengua confiese su nombre,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toda rodilla se doble...</a:t>
            </a:r>
            <a:endParaRPr lang="es-ES" altLang="es-CL" sz="320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900113" y="860772"/>
            <a:ext cx="7343775" cy="50165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3200" b="1" dirty="0">
                <a:latin typeface="+mn-lt"/>
              </a:rPr>
              <a:t>DEL RÍO SUS CORRIENTES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(Salmo 46:4-5)</a:t>
            </a:r>
          </a:p>
          <a:p>
            <a:pPr algn="ctr">
              <a:defRPr/>
            </a:pP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Del río sus corrientes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alegran la ciudad de Dios,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el santuario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de las moradas del Altísimo.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Dios está en medio de ella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y no será conmovida.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Dios la ayudará al clarear la mañana.</a:t>
            </a:r>
            <a:endParaRPr lang="es-CL" sz="3200" dirty="0">
              <a:latin typeface="+mn-lt"/>
            </a:endParaRPr>
          </a:p>
        </p:txBody>
      </p:sp>
    </p:spTree>
  </p:cSld>
  <p:clrMapOvr>
    <a:masterClrMapping/>
  </p:clrMapOvr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468313" y="573112"/>
            <a:ext cx="8207375" cy="566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3200" b="1" dirty="0">
                <a:latin typeface="+mn-lt"/>
              </a:rPr>
              <a:t>DEL SEÑOR ES LA TIERRA Y SU PLENITUD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(Salmo 24:1-5)</a:t>
            </a:r>
          </a:p>
          <a:p>
            <a:pPr algn="ctr">
              <a:defRPr/>
            </a:pP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Del Señor es la tierra y su plenitud,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el mundo, y los que en él habitan.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Porque él la fundó sobre los mares,</a:t>
            </a:r>
            <a:endParaRPr lang="es-CL" sz="3200" dirty="0">
              <a:latin typeface="+mn-lt"/>
            </a:endParaRPr>
          </a:p>
          <a:p>
            <a:pPr algn="ctr">
              <a:spcAft>
                <a:spcPts val="1200"/>
              </a:spcAft>
              <a:defRPr/>
            </a:pPr>
            <a:r>
              <a:rPr lang="es-ES" sz="3200" dirty="0">
                <a:latin typeface="+mn-lt"/>
              </a:rPr>
              <a:t>y la afirmó sobre los ríos.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¿Quién subirá al monte del Señor?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¿Y quién estará en su lugar santo?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El limpio de manos y puro de corazón,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él recibirá bendición del Señor.</a:t>
            </a:r>
            <a:endParaRPr lang="es-CL" sz="3200" dirty="0">
              <a:latin typeface="+mn-lt"/>
            </a:endParaRPr>
          </a:p>
        </p:txBody>
      </p:sp>
    </p:spTree>
  </p:cSld>
  <p:clrMapOvr>
    <a:masterClrMapping/>
  </p:clrMapOvr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1"/>
          <p:cNvSpPr>
            <a:spLocks noChangeArrowheads="1"/>
          </p:cNvSpPr>
          <p:nvPr/>
        </p:nvSpPr>
        <p:spPr bwMode="auto">
          <a:xfrm>
            <a:off x="0" y="994445"/>
            <a:ext cx="9144000" cy="4522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b="1" dirty="0">
                <a:latin typeface="Calibri" pitchFamily="34" charset="0"/>
                <a:cs typeface="Times New Roman" pitchFamily="18" charset="0"/>
              </a:rPr>
              <a:t>DESCANSARÉ EN TI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endParaRPr lang="es-ES" altLang="es-CL" sz="3200" dirty="0">
              <a:latin typeface="Calibri" pitchFamily="34" charset="0"/>
              <a:cs typeface="Times New Roman" pitchFamily="18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Descansaré en ti, Dios mío;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descansaré en ti, Señor.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Y aunque venga como río el enemigo,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bajo tus alas estaré seguro;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a tu amparo habitaré confiado.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No temeré, no temeré, Señor,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no temeré, porque tú estás conmigo.</a:t>
            </a:r>
            <a:endParaRPr lang="es-ES" altLang="es-CL" sz="3200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755650" y="932780"/>
            <a:ext cx="7561263" cy="50165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3200" b="1" dirty="0">
                <a:latin typeface="+mn-lt"/>
              </a:rPr>
              <a:t>DESDE AHORA Y PARA SIEMPRE</a:t>
            </a:r>
          </a:p>
          <a:p>
            <a:pPr algn="ctr">
              <a:defRPr/>
            </a:pP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Desde ahora y para siempre,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te adoramos, oh Señor;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desde ahora y para siempre,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nuestra ofrenda es de amor.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Porque tuya es la alabanza,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gloria, honra y loor,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desde ahora y para siempre,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te adoramos, oh Señor.</a:t>
            </a:r>
            <a:endParaRPr lang="es-CL" sz="3200" dirty="0">
              <a:latin typeface="+mn-lt"/>
            </a:endParaRPr>
          </a:p>
        </p:txBody>
      </p:sp>
    </p:spTree>
  </p:cSld>
  <p:clrMapOvr>
    <a:masterClrMapping/>
  </p:clrMapOvr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1"/>
          <p:cNvSpPr>
            <a:spLocks noChangeArrowheads="1"/>
          </p:cNvSpPr>
          <p:nvPr/>
        </p:nvSpPr>
        <p:spPr bwMode="auto">
          <a:xfrm>
            <a:off x="0" y="333375"/>
            <a:ext cx="9144000" cy="612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2800" b="1">
                <a:latin typeface="Calibri" pitchFamily="34" charset="0"/>
                <a:cs typeface="Times New Roman" pitchFamily="18" charset="0"/>
              </a:rPr>
              <a:t>DESDE NAZARET</a:t>
            </a:r>
            <a:endParaRPr lang="es-CL" altLang="es-CL" sz="28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endParaRPr lang="es-ES" altLang="es-CL" sz="2800">
              <a:latin typeface="Calibri" pitchFamily="34" charset="0"/>
              <a:cs typeface="Times New Roman" pitchFamily="18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2800">
                <a:latin typeface="Calibri" pitchFamily="34" charset="0"/>
                <a:cs typeface="Times New Roman" pitchFamily="18" charset="0"/>
              </a:rPr>
              <a:t>Desde Nazaret ha venido la salvación,</a:t>
            </a:r>
            <a:endParaRPr lang="es-CL" altLang="es-CL" sz="28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2800">
                <a:latin typeface="Calibri" pitchFamily="34" charset="0"/>
                <a:cs typeface="Times New Roman" pitchFamily="18" charset="0"/>
              </a:rPr>
              <a:t>como a judíos, a griegos y a los gentiles.</a:t>
            </a:r>
            <a:endParaRPr lang="es-CL" altLang="es-CL" sz="28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2800">
                <a:latin typeface="Calibri" pitchFamily="34" charset="0"/>
                <a:cs typeface="Times New Roman" pitchFamily="18" charset="0"/>
              </a:rPr>
              <a:t>Nosotros que no éramos pueblo,</a:t>
            </a:r>
            <a:endParaRPr lang="es-CL" altLang="es-CL" sz="28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2800">
                <a:latin typeface="Calibri" pitchFamily="34" charset="0"/>
                <a:cs typeface="Times New Roman" pitchFamily="18" charset="0"/>
              </a:rPr>
              <a:t>ahora somos pueblo de Dios.</a:t>
            </a:r>
            <a:endParaRPr lang="es-CL" altLang="es-CL" sz="28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2800">
                <a:latin typeface="Calibri" pitchFamily="34" charset="0"/>
                <a:cs typeface="Times New Roman" pitchFamily="18" charset="0"/>
              </a:rPr>
              <a:t>Me regocijaré en el Dios de mi salvación,</a:t>
            </a:r>
            <a:endParaRPr lang="es-CL" altLang="es-CL" sz="28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2800">
                <a:latin typeface="Calibri" pitchFamily="34" charset="0"/>
                <a:cs typeface="Times New Roman" pitchFamily="18" charset="0"/>
              </a:rPr>
              <a:t>en su misericordia esperaré;</a:t>
            </a:r>
            <a:endParaRPr lang="es-CL" altLang="es-CL" sz="28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2800">
                <a:latin typeface="Calibri" pitchFamily="34" charset="0"/>
                <a:cs typeface="Times New Roman" pitchFamily="18" charset="0"/>
              </a:rPr>
              <a:t>porque él es bueno, oh sí, porque él es bueno,</a:t>
            </a:r>
            <a:endParaRPr lang="es-CL" altLang="es-CL" sz="28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2800">
                <a:latin typeface="Calibri" pitchFamily="34" charset="0"/>
                <a:cs typeface="Times New Roman" pitchFamily="18" charset="0"/>
              </a:rPr>
              <a:t>en su misericordia esperaré.</a:t>
            </a:r>
            <a:endParaRPr lang="es-CL" altLang="es-CL" sz="28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2800">
                <a:latin typeface="Calibri" pitchFamily="34" charset="0"/>
                <a:cs typeface="Times New Roman" pitchFamily="18" charset="0"/>
              </a:rPr>
              <a:t>Canta, canta, la iglesia canta;</a:t>
            </a:r>
            <a:endParaRPr lang="es-CL" altLang="es-CL" sz="28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2800">
                <a:latin typeface="Calibri" pitchFamily="34" charset="0"/>
                <a:cs typeface="Times New Roman" pitchFamily="18" charset="0"/>
              </a:rPr>
              <a:t>adora, adora, la iglesia adora</a:t>
            </a:r>
            <a:endParaRPr lang="es-CL" altLang="es-CL" sz="28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2800">
                <a:latin typeface="Calibri" pitchFamily="34" charset="0"/>
                <a:cs typeface="Times New Roman" pitchFamily="18" charset="0"/>
              </a:rPr>
              <a:t>a Jesús el Hijo de Dios, al Rey de Israel,</a:t>
            </a:r>
            <a:endParaRPr lang="es-CL" altLang="es-CL" sz="28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2800">
                <a:latin typeface="Calibri" pitchFamily="34" charset="0"/>
                <a:cs typeface="Times New Roman" pitchFamily="18" charset="0"/>
              </a:rPr>
              <a:t>linaje de David es el Señor.</a:t>
            </a:r>
            <a:endParaRPr lang="es-ES" altLang="es-CL" sz="280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468313" y="1545059"/>
            <a:ext cx="8207375" cy="3540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3200" b="1" dirty="0">
                <a:latin typeface="+mn-lt"/>
              </a:rPr>
              <a:t>DESDE QUE CREÍ EN CRISTO</a:t>
            </a:r>
          </a:p>
          <a:p>
            <a:pPr algn="ctr">
              <a:defRPr/>
            </a:pP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Desde que creí en Cristo, desde que le recibí,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desde que mi vida es suya,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cuanto más le amo, más sé de su amor;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mi vida es del cielo, mi gozo está en él;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cuanto más le amo, más sé de su amor.</a:t>
            </a:r>
            <a:endParaRPr lang="es-CL" sz="3200" dirty="0">
              <a:latin typeface="+mn-lt"/>
            </a:endParaRPr>
          </a:p>
        </p:txBody>
      </p:sp>
    </p:spTree>
  </p:cSld>
  <p:clrMapOvr>
    <a:masterClrMapping/>
  </p:clrMapOvr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2 Marcador de contenido"/>
          <p:cNvSpPr>
            <a:spLocks noGrp="1"/>
          </p:cNvSpPr>
          <p:nvPr>
            <p:ph idx="1"/>
          </p:nvPr>
        </p:nvSpPr>
        <p:spPr>
          <a:xfrm>
            <a:off x="0" y="575642"/>
            <a:ext cx="9144000" cy="6381750"/>
          </a:xfrm>
        </p:spPr>
        <p:txBody>
          <a:bodyPr/>
          <a:lstStyle/>
          <a:p>
            <a:pPr marL="0" indent="0" algn="ctr">
              <a:buFont typeface="Arial" charset="0"/>
              <a:buNone/>
            </a:pPr>
            <a:r>
              <a:rPr lang="es-ES" altLang="es-CL" b="1" dirty="0"/>
              <a:t>DESDE SION</a:t>
            </a:r>
            <a:endParaRPr lang="es-CL" altLang="es-CL" dirty="0"/>
          </a:p>
          <a:p>
            <a:pPr marL="0" indent="0" algn="ctr">
              <a:buFont typeface="Arial" charset="0"/>
              <a:buNone/>
            </a:pPr>
            <a:r>
              <a:rPr lang="es-ES" altLang="es-CL" sz="2800" dirty="0"/>
              <a:t>(Salmo 135:19-21)</a:t>
            </a:r>
            <a:endParaRPr lang="es-CL" altLang="es-CL" sz="2800" dirty="0"/>
          </a:p>
          <a:p>
            <a:pPr marL="0" indent="0" algn="ctr">
              <a:spcBef>
                <a:spcPct val="0"/>
              </a:spcBef>
              <a:buFont typeface="Arial" charset="0"/>
              <a:buNone/>
            </a:pPr>
            <a:endParaRPr lang="es-ES" altLang="es-CL" sz="2000" dirty="0"/>
          </a:p>
          <a:p>
            <a:pPr marL="0" indent="0" algn="ctr">
              <a:spcBef>
                <a:spcPct val="0"/>
              </a:spcBef>
              <a:buFont typeface="Arial" charset="0"/>
              <a:buNone/>
            </a:pPr>
            <a:r>
              <a:rPr lang="es-ES" altLang="es-CL" dirty="0"/>
              <a:t>Desde Sion sea bendecido el Señor</a:t>
            </a:r>
            <a:endParaRPr lang="es-CL" altLang="es-CL" dirty="0"/>
          </a:p>
          <a:p>
            <a:pPr marL="0" indent="0" algn="ctr">
              <a:spcBef>
                <a:spcPct val="0"/>
              </a:spcBef>
              <a:buFont typeface="Arial" charset="0"/>
              <a:buNone/>
            </a:pPr>
            <a:r>
              <a:rPr lang="es-ES" altLang="es-CL" dirty="0"/>
              <a:t>quien mora en Jerusalén.</a:t>
            </a:r>
            <a:endParaRPr lang="es-CL" altLang="es-CL" dirty="0"/>
          </a:p>
          <a:p>
            <a:pPr marL="0" indent="0" algn="ctr">
              <a:spcBef>
                <a:spcPct val="0"/>
              </a:spcBef>
              <a:buFont typeface="Arial" charset="0"/>
              <a:buNone/>
            </a:pPr>
            <a:r>
              <a:rPr lang="es-ES" altLang="es-CL" dirty="0"/>
              <a:t>Casa de Israel, bendecid a nuestro Dios.</a:t>
            </a:r>
            <a:endParaRPr lang="es-CL" altLang="es-CL" dirty="0"/>
          </a:p>
          <a:p>
            <a:pPr marL="0" indent="0" algn="ctr">
              <a:spcBef>
                <a:spcPct val="0"/>
              </a:spcBef>
              <a:buFont typeface="Arial" charset="0"/>
              <a:buNone/>
            </a:pPr>
            <a:r>
              <a:rPr lang="es-ES" altLang="es-CL" dirty="0"/>
              <a:t>Casa de Leví, bendecid a nuestro Dios.</a:t>
            </a:r>
            <a:endParaRPr lang="es-CL" altLang="es-CL" dirty="0"/>
          </a:p>
          <a:p>
            <a:pPr marL="0" indent="0" algn="ctr">
              <a:spcBef>
                <a:spcPct val="0"/>
              </a:spcBef>
              <a:buFont typeface="Arial" charset="0"/>
              <a:buNone/>
            </a:pPr>
            <a:r>
              <a:rPr lang="es-ES" altLang="es-CL" dirty="0"/>
              <a:t>casa de Aarón, bendecid a nuestro Dios.</a:t>
            </a:r>
            <a:endParaRPr lang="es-CL" altLang="es-CL" dirty="0"/>
          </a:p>
          <a:p>
            <a:pPr marL="0" indent="0" algn="ctr">
              <a:spcBef>
                <a:spcPct val="0"/>
              </a:spcBef>
              <a:buFont typeface="Arial" charset="0"/>
              <a:buNone/>
            </a:pPr>
            <a:endParaRPr lang="es-ES" altLang="es-CL" sz="2000" dirty="0"/>
          </a:p>
          <a:p>
            <a:pPr marL="0" indent="0" algn="ctr">
              <a:spcBef>
                <a:spcPct val="0"/>
              </a:spcBef>
              <a:buFont typeface="Arial" charset="0"/>
              <a:buNone/>
            </a:pPr>
            <a:r>
              <a:rPr lang="es-ES" altLang="es-CL" dirty="0"/>
              <a:t>Oh Señor, eterno es tu nombre</a:t>
            </a:r>
            <a:endParaRPr lang="es-CL" altLang="es-CL" dirty="0"/>
          </a:p>
          <a:p>
            <a:pPr marL="0" indent="0" algn="ctr">
              <a:spcBef>
                <a:spcPct val="0"/>
              </a:spcBef>
              <a:buFont typeface="Arial" charset="0"/>
              <a:buNone/>
            </a:pPr>
            <a:r>
              <a:rPr lang="es-ES" altLang="es-CL" dirty="0"/>
              <a:t>y tu memoria de generación en generación.</a:t>
            </a:r>
            <a:endParaRPr lang="es-CL" altLang="es-CL" dirty="0"/>
          </a:p>
        </p:txBody>
      </p:sp>
    </p:spTree>
  </p:cSld>
  <p:clrMapOvr>
    <a:masterClrMapping/>
  </p:clrMapOvr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395288" y="404813"/>
            <a:ext cx="8280400" cy="61555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3200" b="1" dirty="0">
                <a:latin typeface="+mn-lt"/>
              </a:rPr>
              <a:t>DESPIERTA, DESPIERTA</a:t>
            </a:r>
          </a:p>
          <a:p>
            <a:pPr algn="ctr">
              <a:defRPr/>
            </a:pP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Despierta, despierta, levántate, oh Jerusalén;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despierta, despierta, vístete, oh hija de Sion.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Vístete de poder, ponte tu ropa hermosa;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suelta las ataduras de tu cuello,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sacúdete el polvo, levántate,</a:t>
            </a:r>
            <a:endParaRPr lang="es-CL" sz="3200" dirty="0">
              <a:latin typeface="+mn-lt"/>
            </a:endParaRPr>
          </a:p>
          <a:p>
            <a:pPr algn="ctr">
              <a:spcAft>
                <a:spcPts val="1200"/>
              </a:spcAft>
              <a:defRPr/>
            </a:pPr>
            <a:r>
              <a:rPr lang="es-ES" sz="3200" dirty="0">
                <a:latin typeface="+mn-lt"/>
              </a:rPr>
              <a:t>cautiva hija de Sion.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Porque yo Jehová, que agito el mar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y hago rugir las ondas, soy tu Dios,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cuyo nombre es Jehová de los ejércitos.</a:t>
            </a:r>
          </a:p>
          <a:p>
            <a:pPr algn="ctr">
              <a:defRPr/>
            </a:pPr>
            <a:r>
              <a:rPr lang="es-ES" sz="3200" dirty="0">
                <a:latin typeface="+mn-lt"/>
              </a:rPr>
              <a:t>…</a:t>
            </a:r>
            <a:endParaRPr lang="es-CL" sz="3200" dirty="0">
              <a:latin typeface="+mn-lt"/>
            </a:endParaRPr>
          </a:p>
        </p:txBody>
      </p:sp>
    </p:spTree>
  </p:cSld>
  <p:clrMapOvr>
    <a:masterClrMapping/>
  </p:clrMapOvr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116013" y="1606148"/>
            <a:ext cx="6911975" cy="30469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3200" dirty="0">
                <a:latin typeface="+mn-lt"/>
              </a:rPr>
              <a:t>Y en tu boca he puesto mis palabras,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y con la sombra de mi mano te cubrí,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extendiendo los cielos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y echando los cimientos de la tierra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y diciendo a Sion:</a:t>
            </a:r>
          </a:p>
          <a:p>
            <a:pPr algn="ctr">
              <a:defRPr/>
            </a:pPr>
            <a:r>
              <a:rPr lang="es-ES" sz="3200" dirty="0">
                <a:latin typeface="+mn-lt"/>
              </a:rPr>
              <a:t>Pueblo mío eres tú.</a:t>
            </a:r>
            <a:endParaRPr lang="es-CL" sz="3200" dirty="0">
              <a:latin typeface="+mn-lt"/>
            </a:endParaRPr>
          </a:p>
        </p:txBody>
      </p:sp>
    </p:spTree>
  </p:cSld>
  <p:clrMapOvr>
    <a:masterClrMapping/>
  </p:clrMapOvr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947439"/>
            <a:ext cx="8229600" cy="4641801"/>
          </a:xfrm>
        </p:spPr>
        <p:txBody>
          <a:bodyPr/>
          <a:lstStyle/>
          <a:p>
            <a:pPr algn="ctr">
              <a:spcBef>
                <a:spcPts val="0"/>
              </a:spcBef>
              <a:spcAft>
                <a:spcPts val="1200"/>
              </a:spcAft>
              <a:buFont typeface="Arial" charset="0"/>
              <a:buNone/>
              <a:defRPr/>
            </a:pPr>
            <a:r>
              <a:rPr lang="es-CL" b="1" dirty="0"/>
              <a:t>DESPOJÉMONOS DE TODO PESO</a:t>
            </a:r>
          </a:p>
          <a:p>
            <a:pPr marL="0" indent="0" algn="ctr">
              <a:spcBef>
                <a:spcPts val="0"/>
              </a:spcBef>
              <a:buFont typeface="Arial" charset="0"/>
              <a:buNone/>
              <a:defRPr/>
            </a:pPr>
            <a:r>
              <a:rPr lang="es-CL" dirty="0"/>
              <a:t>Despojémonos de todo peso</a:t>
            </a:r>
          </a:p>
          <a:p>
            <a:pPr marL="0" indent="0" algn="ctr">
              <a:spcBef>
                <a:spcPts val="0"/>
              </a:spcBef>
              <a:buFont typeface="Arial" charset="0"/>
              <a:buNone/>
              <a:defRPr/>
            </a:pPr>
            <a:r>
              <a:rPr lang="es-CL" dirty="0"/>
              <a:t>y corramos con paciencia la carrera,</a:t>
            </a:r>
          </a:p>
          <a:p>
            <a:pPr marL="0" indent="0" algn="ctr">
              <a:spcBef>
                <a:spcPts val="0"/>
              </a:spcBef>
              <a:buFont typeface="Arial" charset="0"/>
              <a:buNone/>
              <a:defRPr/>
            </a:pPr>
            <a:r>
              <a:rPr lang="es-CL" dirty="0"/>
              <a:t>siempre puestos los ojos en Jesús,</a:t>
            </a:r>
          </a:p>
          <a:p>
            <a:pPr marL="0" indent="0" algn="ctr">
              <a:spcBef>
                <a:spcPts val="0"/>
              </a:spcBef>
              <a:buFont typeface="Arial" charset="0"/>
              <a:buNone/>
              <a:defRPr/>
            </a:pPr>
            <a:r>
              <a:rPr lang="es-CL" dirty="0"/>
              <a:t>el autor y consumador de la fe.</a:t>
            </a:r>
          </a:p>
          <a:p>
            <a:pPr marL="0" indent="0" algn="ctr">
              <a:spcBef>
                <a:spcPts val="0"/>
              </a:spcBef>
              <a:buFont typeface="Arial" charset="0"/>
              <a:buNone/>
              <a:defRPr/>
            </a:pPr>
            <a:r>
              <a:rPr lang="es-CL" dirty="0"/>
              <a:t>Que, por el gozo puesto delante de él,</a:t>
            </a:r>
          </a:p>
          <a:p>
            <a:pPr marL="0" indent="0" algn="ctr">
              <a:spcBef>
                <a:spcPts val="0"/>
              </a:spcBef>
              <a:buFont typeface="Arial" charset="0"/>
              <a:buNone/>
              <a:defRPr/>
            </a:pPr>
            <a:r>
              <a:rPr lang="es-CL" dirty="0"/>
              <a:t>sufrió la cruz, menospreciando el oprobio</a:t>
            </a:r>
          </a:p>
          <a:p>
            <a:pPr marL="0" indent="0" algn="ctr">
              <a:spcBef>
                <a:spcPts val="0"/>
              </a:spcBef>
              <a:buFont typeface="Arial" charset="0"/>
              <a:buNone/>
              <a:defRPr/>
            </a:pPr>
            <a:r>
              <a:rPr lang="es-CL" dirty="0"/>
              <a:t>y se sentó a la diestra del trono,</a:t>
            </a:r>
          </a:p>
          <a:p>
            <a:pPr marL="0" indent="0" algn="ctr">
              <a:spcBef>
                <a:spcPts val="0"/>
              </a:spcBef>
              <a:buFont typeface="Arial" charset="0"/>
              <a:buNone/>
              <a:defRPr/>
            </a:pPr>
            <a:r>
              <a:rPr lang="es-CL" dirty="0"/>
              <a:t>del trono de Dios.</a:t>
            </a:r>
          </a:p>
        </p:txBody>
      </p:sp>
    </p:spTree>
  </p:cSld>
  <p:clrMapOvr>
    <a:masterClrMapping/>
  </p:clrMapOvr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425" name="Rectangle 1"/>
          <p:cNvSpPr>
            <a:spLocks noChangeArrowheads="1"/>
          </p:cNvSpPr>
          <p:nvPr/>
        </p:nvSpPr>
        <p:spPr bwMode="auto">
          <a:xfrm>
            <a:off x="0" y="428179"/>
            <a:ext cx="9144000" cy="6001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indent="180975" algn="ctr" eaLnBrk="0" hangingPunct="0">
              <a:defRPr/>
            </a:pPr>
            <a:r>
              <a:rPr lang="es-CL" sz="3200" b="1" dirty="0">
                <a:latin typeface="+mn-lt"/>
                <a:ea typeface="Calibri" pitchFamily="34" charset="0"/>
                <a:cs typeface="Arial" pitchFamily="34" charset="0"/>
              </a:rPr>
              <a:t>DE TAL MANERA ME AMÓ</a:t>
            </a:r>
            <a:r>
              <a:rPr lang="es-CL" sz="3200" b="1" i="1" dirty="0">
                <a:latin typeface="+mn-lt"/>
                <a:ea typeface="Calibri" pitchFamily="34" charset="0"/>
                <a:cs typeface="Arial" pitchFamily="34" charset="0"/>
              </a:rPr>
              <a:t> </a:t>
            </a:r>
            <a:endParaRPr lang="es-CL" sz="3200" dirty="0">
              <a:latin typeface="+mn-lt"/>
              <a:cs typeface="Arial" pitchFamily="34" charset="0"/>
            </a:endParaRPr>
          </a:p>
          <a:p>
            <a:pPr indent="180975" algn="ctr" eaLnBrk="0" hangingPunct="0">
              <a:defRPr/>
            </a:pPr>
            <a:r>
              <a:rPr lang="es-CL" sz="3200" dirty="0">
                <a:latin typeface="+mn-lt"/>
                <a:ea typeface="Calibri" pitchFamily="34" charset="0"/>
                <a:cs typeface="Arial" pitchFamily="34" charset="0"/>
              </a:rPr>
              <a:t>  </a:t>
            </a:r>
          </a:p>
          <a:p>
            <a:pPr indent="180975" algn="ctr" eaLnBrk="0" hangingPunct="0">
              <a:defRPr/>
            </a:pPr>
            <a:r>
              <a:rPr lang="es-CL" sz="3200" dirty="0">
                <a:latin typeface="+mn-lt"/>
                <a:ea typeface="Calibri" pitchFamily="34" charset="0"/>
                <a:cs typeface="Arial" pitchFamily="34" charset="0"/>
              </a:rPr>
              <a:t> Crucificado por mí fue Jesús,</a:t>
            </a:r>
          </a:p>
          <a:p>
            <a:pPr indent="180975" algn="ctr" eaLnBrk="0" hangingPunct="0">
              <a:defRPr/>
            </a:pPr>
            <a:r>
              <a:rPr lang="es-CL" sz="3200" dirty="0">
                <a:latin typeface="+mn-lt"/>
                <a:ea typeface="Calibri" pitchFamily="34" charset="0"/>
                <a:cs typeface="Arial" pitchFamily="34" charset="0"/>
              </a:rPr>
              <a:t>de tal manera me amó;</a:t>
            </a:r>
            <a:endParaRPr lang="es-CL" sz="3200" dirty="0">
              <a:latin typeface="+mn-lt"/>
              <a:cs typeface="Arial" pitchFamily="34" charset="0"/>
            </a:endParaRPr>
          </a:p>
          <a:p>
            <a:pPr indent="180975" algn="ctr" eaLnBrk="0" hangingPunct="0">
              <a:defRPr/>
            </a:pPr>
            <a:r>
              <a:rPr lang="es-CL" sz="3200" dirty="0">
                <a:latin typeface="+mn-lt"/>
                <a:ea typeface="Calibri" pitchFamily="34" charset="0"/>
                <a:cs typeface="Arial" pitchFamily="34" charset="0"/>
              </a:rPr>
              <a:t>sin murmurar fue llevado a la cruz,</a:t>
            </a:r>
          </a:p>
          <a:p>
            <a:pPr indent="180975" algn="ctr" eaLnBrk="0" hangingPunct="0">
              <a:defRPr/>
            </a:pPr>
            <a:r>
              <a:rPr lang="es-CL" sz="3200" dirty="0">
                <a:latin typeface="+mn-lt"/>
                <a:ea typeface="Calibri" pitchFamily="34" charset="0"/>
                <a:cs typeface="Arial" pitchFamily="34" charset="0"/>
              </a:rPr>
              <a:t>de tal manera me amó.</a:t>
            </a:r>
            <a:endParaRPr lang="es-CL" sz="3200" dirty="0">
              <a:latin typeface="+mn-lt"/>
              <a:cs typeface="Arial" pitchFamily="34" charset="0"/>
            </a:endParaRPr>
          </a:p>
          <a:p>
            <a:pPr indent="180975" algn="ctr" eaLnBrk="0" hangingPunct="0">
              <a:defRPr/>
            </a:pPr>
            <a:endParaRPr lang="es-CL" sz="3200" i="1" dirty="0">
              <a:latin typeface="+mn-lt"/>
              <a:ea typeface="Calibri" pitchFamily="34" charset="0"/>
              <a:cs typeface="Arial" pitchFamily="34" charset="0"/>
            </a:endParaRPr>
          </a:p>
          <a:p>
            <a:pPr indent="180975" algn="ctr" eaLnBrk="0" hangingPunct="0">
              <a:defRPr/>
            </a:pPr>
            <a:r>
              <a:rPr lang="es-CL" sz="3200" i="1" dirty="0">
                <a:latin typeface="+mn-lt"/>
                <a:ea typeface="Calibri" pitchFamily="34" charset="0"/>
                <a:cs typeface="Arial" pitchFamily="34" charset="0"/>
              </a:rPr>
              <a:t>De tal manera me amó,</a:t>
            </a:r>
          </a:p>
          <a:p>
            <a:pPr indent="180975" algn="ctr" eaLnBrk="0" hangingPunct="0">
              <a:defRPr/>
            </a:pPr>
            <a:r>
              <a:rPr lang="es-CL" sz="3200" i="1" dirty="0">
                <a:latin typeface="+mn-lt"/>
                <a:ea typeface="Calibri" pitchFamily="34" charset="0"/>
                <a:cs typeface="Arial" pitchFamily="34" charset="0"/>
              </a:rPr>
              <a:t>de tal manera me amó,</a:t>
            </a:r>
            <a:endParaRPr lang="es-CL" sz="3200" dirty="0">
              <a:latin typeface="+mn-lt"/>
              <a:cs typeface="Arial" pitchFamily="34" charset="0"/>
            </a:endParaRPr>
          </a:p>
          <a:p>
            <a:pPr indent="180975" algn="ctr" eaLnBrk="0" hangingPunct="0">
              <a:defRPr/>
            </a:pPr>
            <a:r>
              <a:rPr lang="es-CL" sz="3200" i="1" dirty="0">
                <a:latin typeface="+mn-lt"/>
                <a:ea typeface="Calibri" pitchFamily="34" charset="0"/>
                <a:cs typeface="Arial" pitchFamily="34" charset="0"/>
              </a:rPr>
              <a:t>Cristo en la cruz del Calvario murió,</a:t>
            </a:r>
            <a:endParaRPr lang="es-CL" sz="3200" dirty="0">
              <a:latin typeface="+mn-lt"/>
              <a:cs typeface="Arial" pitchFamily="34" charset="0"/>
            </a:endParaRPr>
          </a:p>
          <a:p>
            <a:pPr indent="180975" algn="ctr" eaLnBrk="0" hangingPunct="0">
              <a:defRPr/>
            </a:pPr>
            <a:r>
              <a:rPr lang="es-CL" sz="3200" i="1" dirty="0">
                <a:latin typeface="+mn-lt"/>
                <a:ea typeface="Calibri" pitchFamily="34" charset="0"/>
                <a:cs typeface="Arial" pitchFamily="34" charset="0"/>
              </a:rPr>
              <a:t>de tal manera me amó.</a:t>
            </a:r>
          </a:p>
          <a:p>
            <a:pPr indent="180975" algn="ctr" eaLnBrk="0" hangingPunct="0">
              <a:defRPr/>
            </a:pPr>
            <a:r>
              <a:rPr lang="es-CL" sz="3200" i="1" dirty="0">
                <a:latin typeface="+mn-lt"/>
                <a:ea typeface="Calibri" pitchFamily="34" charset="0"/>
                <a:cs typeface="Arial" pitchFamily="34" charset="0"/>
              </a:rPr>
              <a:t>…</a:t>
            </a:r>
            <a:endParaRPr lang="es-CL" sz="3200" dirty="0">
              <a:latin typeface="+mn-lt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BC255B-DE09-8A69-267F-50ECFD341C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425" name="Rectangle 1">
            <a:extLst>
              <a:ext uri="{FF2B5EF4-FFF2-40B4-BE49-F238E27FC236}">
                <a16:creationId xmlns:a16="http://schemas.microsoft.com/office/drawing/2014/main" id="{C6AAE49D-87EF-75BD-1DEF-9F8645866E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08684"/>
            <a:ext cx="9144000" cy="64325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indent="180975" algn="ctr" eaLnBrk="0" hangingPunct="0">
              <a:defRPr/>
            </a:pPr>
            <a:endParaRPr lang="es-CL" sz="2800" b="1" dirty="0">
              <a:latin typeface="+mn-lt"/>
              <a:ea typeface="Calibri" pitchFamily="34" charset="0"/>
              <a:cs typeface="Arial" pitchFamily="34" charset="0"/>
            </a:endParaRPr>
          </a:p>
          <a:p>
            <a:pPr indent="180975" algn="ctr" eaLnBrk="0" hangingPunct="0">
              <a:defRPr/>
            </a:pPr>
            <a:r>
              <a:rPr lang="es-CL" sz="2800" dirty="0">
                <a:latin typeface="+mn-lt"/>
                <a:ea typeface="Calibri" pitchFamily="34" charset="0"/>
                <a:cs typeface="Arial" pitchFamily="34" charset="0"/>
              </a:rPr>
              <a:t>  </a:t>
            </a:r>
            <a:r>
              <a:rPr lang="es-CL" sz="3200" dirty="0">
                <a:latin typeface="+mn-lt"/>
                <a:ea typeface="Calibri" pitchFamily="34" charset="0"/>
                <a:cs typeface="Arial" pitchFamily="34" charset="0"/>
              </a:rPr>
              <a:t>El inocente Cordero de Dios,</a:t>
            </a:r>
          </a:p>
          <a:p>
            <a:pPr indent="180975" algn="ctr" eaLnBrk="0" hangingPunct="0">
              <a:defRPr/>
            </a:pPr>
            <a:r>
              <a:rPr lang="es-CL" sz="3200" dirty="0">
                <a:latin typeface="+mn-lt"/>
                <a:ea typeface="Calibri" pitchFamily="34" charset="0"/>
                <a:cs typeface="Arial" pitchFamily="34" charset="0"/>
              </a:rPr>
              <a:t>de tal manera me amó;</a:t>
            </a:r>
            <a:endParaRPr lang="es-CL" sz="3200" dirty="0">
              <a:latin typeface="+mn-lt"/>
              <a:cs typeface="Arial" pitchFamily="34" charset="0"/>
            </a:endParaRPr>
          </a:p>
          <a:p>
            <a:pPr indent="180975" algn="ctr" eaLnBrk="0" hangingPunct="0">
              <a:defRPr/>
            </a:pPr>
            <a:r>
              <a:rPr lang="es-CL" sz="3200" dirty="0">
                <a:latin typeface="+mn-lt"/>
                <a:ea typeface="Calibri" pitchFamily="34" charset="0"/>
                <a:cs typeface="Arial" pitchFamily="34" charset="0"/>
              </a:rPr>
              <a:t>y por salvarnos sufrió muerte atroz,</a:t>
            </a:r>
            <a:endParaRPr lang="es-CL" sz="3200" dirty="0">
              <a:latin typeface="+mn-lt"/>
              <a:cs typeface="Arial" pitchFamily="34" charset="0"/>
            </a:endParaRPr>
          </a:p>
          <a:p>
            <a:pPr indent="180975" algn="ctr" eaLnBrk="0" hangingPunct="0">
              <a:defRPr/>
            </a:pPr>
            <a:r>
              <a:rPr lang="es-CL" sz="3200" dirty="0">
                <a:latin typeface="+mn-lt"/>
                <a:ea typeface="Calibri" pitchFamily="34" charset="0"/>
                <a:cs typeface="Arial" pitchFamily="34" charset="0"/>
              </a:rPr>
              <a:t>de tal manera me amó.</a:t>
            </a:r>
          </a:p>
          <a:p>
            <a:pPr indent="180975" algn="ctr" eaLnBrk="0" hangingPunct="0">
              <a:defRPr/>
            </a:pPr>
            <a:endParaRPr lang="es-CL" sz="3200" i="1" dirty="0">
              <a:latin typeface="+mn-lt"/>
              <a:ea typeface="Calibri" pitchFamily="34" charset="0"/>
              <a:cs typeface="Arial" pitchFamily="34" charset="0"/>
            </a:endParaRPr>
          </a:p>
          <a:p>
            <a:pPr indent="180975" algn="ctr" eaLnBrk="0" hangingPunct="0">
              <a:defRPr/>
            </a:pPr>
            <a:r>
              <a:rPr lang="es-CL" sz="3200" i="1" dirty="0">
                <a:latin typeface="+mn-lt"/>
                <a:ea typeface="Calibri" pitchFamily="34" charset="0"/>
                <a:cs typeface="Arial" pitchFamily="34" charset="0"/>
              </a:rPr>
              <a:t>De tal manera me amó,</a:t>
            </a:r>
          </a:p>
          <a:p>
            <a:pPr indent="180975" algn="ctr" eaLnBrk="0" hangingPunct="0">
              <a:defRPr/>
            </a:pPr>
            <a:r>
              <a:rPr lang="es-CL" sz="3200" i="1" dirty="0">
                <a:latin typeface="+mn-lt"/>
                <a:ea typeface="Calibri" pitchFamily="34" charset="0"/>
                <a:cs typeface="Arial" pitchFamily="34" charset="0"/>
              </a:rPr>
              <a:t>de tal manera me amó…</a:t>
            </a:r>
            <a:endParaRPr lang="es-CL" sz="3200" dirty="0">
              <a:latin typeface="+mn-lt"/>
              <a:cs typeface="Arial" pitchFamily="34" charset="0"/>
            </a:endParaRPr>
          </a:p>
          <a:p>
            <a:pPr indent="180975" algn="ctr" eaLnBrk="0" hangingPunct="0">
              <a:defRPr/>
            </a:pPr>
            <a:r>
              <a:rPr lang="es-CL" sz="3200" dirty="0">
                <a:latin typeface="+mn-lt"/>
                <a:ea typeface="Calibri" pitchFamily="34" charset="0"/>
                <a:cs typeface="Arial" pitchFamily="34" charset="0"/>
              </a:rPr>
              <a:t>   </a:t>
            </a:r>
          </a:p>
          <a:p>
            <a:pPr indent="180975" algn="ctr" eaLnBrk="0" hangingPunct="0">
              <a:defRPr/>
            </a:pPr>
            <a:r>
              <a:rPr lang="es-CL" sz="3200" dirty="0">
                <a:latin typeface="+mn-lt"/>
                <a:ea typeface="Calibri" pitchFamily="34" charset="0"/>
                <a:cs typeface="Arial" pitchFamily="34" charset="0"/>
              </a:rPr>
              <a:t>En mi lugar padeció aflicción,</a:t>
            </a:r>
          </a:p>
          <a:p>
            <a:pPr indent="180975" algn="ctr" eaLnBrk="0" hangingPunct="0">
              <a:defRPr/>
            </a:pPr>
            <a:r>
              <a:rPr lang="es-CL" sz="3200" dirty="0">
                <a:latin typeface="+mn-lt"/>
                <a:ea typeface="Calibri" pitchFamily="34" charset="0"/>
                <a:cs typeface="Arial" pitchFamily="34" charset="0"/>
              </a:rPr>
              <a:t>de tal manera me amó;</a:t>
            </a:r>
            <a:endParaRPr lang="es-CL" sz="3200" dirty="0">
              <a:latin typeface="+mn-lt"/>
              <a:cs typeface="Arial" pitchFamily="34" charset="0"/>
            </a:endParaRPr>
          </a:p>
          <a:p>
            <a:pPr indent="180975" algn="ctr" eaLnBrk="0" hangingPunct="0">
              <a:defRPr/>
            </a:pPr>
            <a:r>
              <a:rPr lang="es-CL" sz="3200" dirty="0">
                <a:latin typeface="+mn-lt"/>
                <a:ea typeface="Calibri" pitchFamily="34" charset="0"/>
                <a:cs typeface="Arial" pitchFamily="34" charset="0"/>
              </a:rPr>
              <a:t>ya consumó su eternal salvación,</a:t>
            </a:r>
          </a:p>
          <a:p>
            <a:pPr indent="180975" algn="ctr" eaLnBrk="0" hangingPunct="0">
              <a:defRPr/>
            </a:pPr>
            <a:r>
              <a:rPr lang="es-CL" sz="3200" dirty="0">
                <a:latin typeface="+mn-lt"/>
                <a:ea typeface="Calibri" pitchFamily="34" charset="0"/>
                <a:cs typeface="Arial" pitchFamily="34" charset="0"/>
              </a:rPr>
              <a:t>de tal manera me amó.</a:t>
            </a:r>
            <a:endParaRPr lang="es-CL" sz="3200" dirty="0">
              <a:latin typeface="+mn-lt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083501"/>
      </p:ext>
    </p:extLst>
  </p:cSld>
  <p:clrMapOvr>
    <a:masterClrMapping/>
  </p:clrMapOvr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395288" y="738906"/>
            <a:ext cx="8280400" cy="57864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3200" b="1" dirty="0">
                <a:latin typeface="+mn-lt"/>
              </a:rPr>
              <a:t>DETRÁS Y DELANTE ME RODEASTE </a:t>
            </a:r>
          </a:p>
          <a:p>
            <a:pPr algn="ctr">
              <a:defRPr/>
            </a:pPr>
            <a:r>
              <a:rPr lang="es-ES" sz="2400" dirty="0">
                <a:latin typeface="+mn-lt"/>
              </a:rPr>
              <a:t>(Salmo 139:5-10)</a:t>
            </a:r>
          </a:p>
          <a:p>
            <a:pPr algn="ctr">
              <a:defRPr/>
            </a:pP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Detrás y delante me rodeaste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y sobre mí pusiste tu mano;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tal conocimiento es maravilloso,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alto es para mí, no lo puedo comprender.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Si tomare las alas del alba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y habitare en el extremo del mar,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aun allí me guiará tu mano,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me asirá tu diestra, bendito Señor.</a:t>
            </a:r>
            <a:endParaRPr lang="es-CL" sz="3200" dirty="0">
              <a:latin typeface="+mn-lt"/>
            </a:endParaRPr>
          </a:p>
          <a:p>
            <a:pPr>
              <a:defRPr/>
            </a:pPr>
            <a:endParaRPr lang="es-CL" dirty="0"/>
          </a:p>
        </p:txBody>
      </p:sp>
    </p:spTree>
  </p:cSld>
  <p:clrMapOvr>
    <a:masterClrMapping/>
  </p:clrMapOvr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1"/>
          <p:cNvSpPr>
            <a:spLocks noChangeArrowheads="1"/>
          </p:cNvSpPr>
          <p:nvPr/>
        </p:nvSpPr>
        <p:spPr bwMode="auto">
          <a:xfrm>
            <a:off x="0" y="1196950"/>
            <a:ext cx="9144000" cy="403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b="1">
                <a:latin typeface="Calibri" pitchFamily="34" charset="0"/>
                <a:cs typeface="Times New Roman" pitchFamily="18" charset="0"/>
              </a:rPr>
              <a:t>DE TUS MISERICORDIAS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endParaRPr lang="es-ES" altLang="es-CL" sz="3200">
              <a:latin typeface="Calibri" pitchFamily="34" charset="0"/>
              <a:cs typeface="Times New Roman" pitchFamily="18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De tus misericordias yo soy testigo,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porque han visto mis ojos tu salvación.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Te alabaré por siempre, </a:t>
            </a: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porque eres bueno,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anunciaré tu gracia, tu gran amor,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mi Salvador, mi Salvador.</a:t>
            </a:r>
            <a:endParaRPr lang="es-ES" altLang="es-CL" sz="320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449" name="Rectangle 1"/>
          <p:cNvSpPr>
            <a:spLocks noChangeArrowheads="1"/>
          </p:cNvSpPr>
          <p:nvPr/>
        </p:nvSpPr>
        <p:spPr bwMode="auto">
          <a:xfrm>
            <a:off x="0" y="103847"/>
            <a:ext cx="9144000" cy="67095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indent="180975" algn="ctr" eaLnBrk="0" hangingPunct="0">
              <a:defRPr/>
            </a:pPr>
            <a:r>
              <a:rPr lang="es-CL" sz="3000" b="1" dirty="0">
                <a:latin typeface="+mn-lt"/>
                <a:ea typeface="Calibri" pitchFamily="34" charset="0"/>
                <a:cs typeface="Arial" pitchFamily="34" charset="0"/>
              </a:rPr>
              <a:t>DÍA TAN GRANDE</a:t>
            </a:r>
            <a:r>
              <a:rPr lang="es-CL" sz="3000" i="1" dirty="0">
                <a:latin typeface="+mn-lt"/>
                <a:ea typeface="Calibri" pitchFamily="34" charset="0"/>
                <a:cs typeface="Arial" pitchFamily="34" charset="0"/>
              </a:rPr>
              <a:t> </a:t>
            </a:r>
            <a:r>
              <a:rPr lang="es-CL" sz="3000" dirty="0">
                <a:latin typeface="+mn-lt"/>
                <a:ea typeface="Calibri" pitchFamily="34" charset="0"/>
                <a:cs typeface="Arial" pitchFamily="34" charset="0"/>
              </a:rPr>
              <a:t> </a:t>
            </a:r>
          </a:p>
          <a:p>
            <a:pPr indent="180975" algn="ctr" eaLnBrk="0" hangingPunct="0">
              <a:spcBef>
                <a:spcPts val="0"/>
              </a:spcBef>
              <a:defRPr/>
            </a:pPr>
            <a:r>
              <a:rPr lang="es-CL" sz="3000" dirty="0">
                <a:latin typeface="+mn-lt"/>
                <a:ea typeface="Calibri" pitchFamily="34" charset="0"/>
                <a:cs typeface="Arial" pitchFamily="34" charset="0"/>
              </a:rPr>
              <a:t> Día tan grande no puedo olvidar,</a:t>
            </a:r>
          </a:p>
          <a:p>
            <a:pPr indent="180975" algn="ctr" eaLnBrk="0" hangingPunct="0">
              <a:spcBef>
                <a:spcPts val="0"/>
              </a:spcBef>
              <a:defRPr/>
            </a:pPr>
            <a:r>
              <a:rPr lang="es-CL" sz="3000" dirty="0">
                <a:latin typeface="+mn-lt"/>
                <a:ea typeface="Calibri" pitchFamily="34" charset="0"/>
                <a:cs typeface="Arial" pitchFamily="34" charset="0"/>
              </a:rPr>
              <a:t>día de gozo sin par,</a:t>
            </a:r>
            <a:endParaRPr lang="es-CL" sz="3000" dirty="0">
              <a:latin typeface="+mn-lt"/>
              <a:cs typeface="Arial" pitchFamily="34" charset="0"/>
            </a:endParaRPr>
          </a:p>
          <a:p>
            <a:pPr indent="180975" algn="ctr" eaLnBrk="0" hangingPunct="0">
              <a:spcBef>
                <a:spcPts val="0"/>
              </a:spcBef>
              <a:defRPr/>
            </a:pPr>
            <a:r>
              <a:rPr lang="es-CL" sz="3000" dirty="0">
                <a:latin typeface="+mn-lt"/>
                <a:ea typeface="Calibri" pitchFamily="34" charset="0"/>
                <a:cs typeface="Arial" pitchFamily="34" charset="0"/>
              </a:rPr>
              <a:t>cuando en tinieblas al verme andar</a:t>
            </a:r>
          </a:p>
          <a:p>
            <a:pPr indent="180975" algn="ctr" eaLnBrk="0" hangingPunct="0">
              <a:spcBef>
                <a:spcPts val="0"/>
              </a:spcBef>
              <a:defRPr/>
            </a:pPr>
            <a:r>
              <a:rPr lang="es-CL" sz="3000" dirty="0">
                <a:latin typeface="+mn-lt"/>
                <a:ea typeface="Calibri" pitchFamily="34" charset="0"/>
                <a:cs typeface="Arial" pitchFamily="34" charset="0"/>
              </a:rPr>
              <a:t>vino a salvarme el Señor.</a:t>
            </a:r>
            <a:endParaRPr lang="es-CL" sz="3000" dirty="0">
              <a:latin typeface="+mn-lt"/>
              <a:cs typeface="Arial" pitchFamily="34" charset="0"/>
            </a:endParaRPr>
          </a:p>
          <a:p>
            <a:pPr indent="180975" algn="ctr" eaLnBrk="0" hangingPunct="0">
              <a:spcBef>
                <a:spcPts val="0"/>
              </a:spcBef>
              <a:defRPr/>
            </a:pPr>
            <a:r>
              <a:rPr lang="es-CL" sz="3000" dirty="0">
                <a:latin typeface="+mn-lt"/>
                <a:ea typeface="Calibri" pitchFamily="34" charset="0"/>
                <a:cs typeface="Arial" pitchFamily="34" charset="0"/>
              </a:rPr>
              <a:t>Gran compasión tuvo Cristo de mí,</a:t>
            </a:r>
          </a:p>
          <a:p>
            <a:pPr indent="180975" algn="ctr" eaLnBrk="0" hangingPunct="0">
              <a:spcBef>
                <a:spcPts val="0"/>
              </a:spcBef>
              <a:defRPr/>
            </a:pPr>
            <a:r>
              <a:rPr lang="es-CL" sz="3000" dirty="0">
                <a:latin typeface="+mn-lt"/>
                <a:ea typeface="Calibri" pitchFamily="34" charset="0"/>
                <a:cs typeface="Arial" pitchFamily="34" charset="0"/>
              </a:rPr>
              <a:t>de gozo y paz me llenó;</a:t>
            </a:r>
            <a:endParaRPr lang="es-CL" sz="3000" dirty="0">
              <a:latin typeface="+mn-lt"/>
              <a:cs typeface="Arial" pitchFamily="34" charset="0"/>
            </a:endParaRPr>
          </a:p>
          <a:p>
            <a:pPr indent="180975" algn="ctr" eaLnBrk="0" hangingPunct="0">
              <a:spcBef>
                <a:spcPts val="0"/>
              </a:spcBef>
              <a:defRPr/>
            </a:pPr>
            <a:r>
              <a:rPr lang="es-CL" sz="3000" dirty="0">
                <a:latin typeface="+mn-lt"/>
                <a:ea typeface="Calibri" pitchFamily="34" charset="0"/>
                <a:cs typeface="Arial" pitchFamily="34" charset="0"/>
              </a:rPr>
              <a:t>quitó las sombras, oh gloria a su nombre,</a:t>
            </a:r>
          </a:p>
          <a:p>
            <a:pPr indent="180975" algn="ctr" eaLnBrk="0" hangingPunct="0">
              <a:spcBef>
                <a:spcPts val="0"/>
              </a:spcBef>
              <a:spcAft>
                <a:spcPts val="1200"/>
              </a:spcAft>
              <a:defRPr/>
            </a:pPr>
            <a:r>
              <a:rPr lang="es-CL" sz="3000" dirty="0">
                <a:latin typeface="+mn-lt"/>
                <a:ea typeface="Calibri" pitchFamily="34" charset="0"/>
                <a:cs typeface="Arial" pitchFamily="34" charset="0"/>
              </a:rPr>
              <a:t>la noche en día cambió.</a:t>
            </a:r>
            <a:endParaRPr lang="es-CL" sz="3000" dirty="0">
              <a:latin typeface="+mn-lt"/>
              <a:cs typeface="Arial" pitchFamily="34" charset="0"/>
            </a:endParaRPr>
          </a:p>
          <a:p>
            <a:pPr indent="180975" algn="ctr" eaLnBrk="0" hangingPunct="0">
              <a:spcBef>
                <a:spcPts val="0"/>
              </a:spcBef>
              <a:defRPr/>
            </a:pPr>
            <a:r>
              <a:rPr lang="es-CL" sz="3000" b="1" i="1" dirty="0">
                <a:latin typeface="+mn-lt"/>
                <a:ea typeface="Calibri" pitchFamily="34" charset="0"/>
                <a:cs typeface="Arial" pitchFamily="34" charset="0"/>
              </a:rPr>
              <a:t>   </a:t>
            </a:r>
            <a:r>
              <a:rPr lang="es-CL" sz="3000" i="1" dirty="0">
                <a:latin typeface="+mn-lt"/>
                <a:ea typeface="Calibri" pitchFamily="34" charset="0"/>
                <a:cs typeface="Arial" pitchFamily="34" charset="0"/>
              </a:rPr>
              <a:t>Dios descendió y de gloria me llenó,</a:t>
            </a:r>
            <a:endParaRPr lang="es-CL" sz="3000" i="1" dirty="0">
              <a:latin typeface="+mn-lt"/>
              <a:cs typeface="Arial" pitchFamily="34" charset="0"/>
            </a:endParaRPr>
          </a:p>
          <a:p>
            <a:pPr indent="180975" algn="ctr" eaLnBrk="0" hangingPunct="0">
              <a:spcBef>
                <a:spcPts val="0"/>
              </a:spcBef>
              <a:defRPr/>
            </a:pPr>
            <a:r>
              <a:rPr lang="es-CL" sz="3000" i="1" dirty="0">
                <a:latin typeface="+mn-lt"/>
                <a:ea typeface="Calibri" pitchFamily="34" charset="0"/>
                <a:cs typeface="Arial" pitchFamily="34" charset="0"/>
              </a:rPr>
              <a:t>cuando Jesús por gracia me salvó;</a:t>
            </a:r>
            <a:endParaRPr lang="es-CL" sz="3000" i="1" dirty="0">
              <a:latin typeface="+mn-lt"/>
              <a:cs typeface="Arial" pitchFamily="34" charset="0"/>
            </a:endParaRPr>
          </a:p>
          <a:p>
            <a:pPr indent="180975" algn="ctr" eaLnBrk="0" hangingPunct="0">
              <a:spcBef>
                <a:spcPts val="0"/>
              </a:spcBef>
              <a:defRPr/>
            </a:pPr>
            <a:r>
              <a:rPr lang="es-CL" sz="3000" i="1" dirty="0">
                <a:latin typeface="+mn-lt"/>
                <a:ea typeface="Calibri" pitchFamily="34" charset="0"/>
                <a:cs typeface="Arial" pitchFamily="34" charset="0"/>
              </a:rPr>
              <a:t>fui ciego, me hizo ver y en él renacer;</a:t>
            </a:r>
            <a:endParaRPr lang="es-CL" sz="3000" i="1" dirty="0">
              <a:latin typeface="+mn-lt"/>
              <a:cs typeface="Arial" pitchFamily="34" charset="0"/>
            </a:endParaRPr>
          </a:p>
          <a:p>
            <a:pPr indent="180975" algn="ctr" eaLnBrk="0" hangingPunct="0">
              <a:spcBef>
                <a:spcPts val="0"/>
              </a:spcBef>
              <a:defRPr/>
            </a:pPr>
            <a:r>
              <a:rPr lang="es-CL" sz="3000" i="1" dirty="0">
                <a:latin typeface="+mn-lt"/>
                <a:ea typeface="Calibri" pitchFamily="34" charset="0"/>
                <a:cs typeface="Arial" pitchFamily="34" charset="0"/>
              </a:rPr>
              <a:t>Dios descendió y de gloria me llenó.</a:t>
            </a:r>
          </a:p>
          <a:p>
            <a:pPr indent="180975" algn="ctr" eaLnBrk="0" hangingPunct="0">
              <a:spcBef>
                <a:spcPts val="0"/>
              </a:spcBef>
              <a:defRPr/>
            </a:pPr>
            <a:r>
              <a:rPr lang="es-CL" sz="3000" i="1" dirty="0">
                <a:latin typeface="+mn-lt"/>
                <a:cs typeface="Arial" pitchFamily="34" charset="0"/>
              </a:rPr>
              <a:t>…</a:t>
            </a:r>
          </a:p>
        </p:txBody>
      </p:sp>
    </p:spTree>
  </p:cSld>
  <p:clrMapOvr>
    <a:masterClrMapping/>
  </p:clrMapOvr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449" name="Rectangle 1"/>
          <p:cNvSpPr>
            <a:spLocks noChangeArrowheads="1"/>
          </p:cNvSpPr>
          <p:nvPr/>
        </p:nvSpPr>
        <p:spPr bwMode="auto">
          <a:xfrm>
            <a:off x="-598" y="382012"/>
            <a:ext cx="9144000" cy="6093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indent="180975" algn="ctr" eaLnBrk="0" hangingPunct="0">
              <a:defRPr/>
            </a:pPr>
            <a:r>
              <a:rPr lang="es-CL" sz="3000" dirty="0">
                <a:latin typeface="+mn-lt"/>
                <a:ea typeface="Calibri" pitchFamily="34" charset="0"/>
                <a:cs typeface="Arial" pitchFamily="34" charset="0"/>
              </a:rPr>
              <a:t>Nací de nuevo en virtud de Jesús a la familia de Dios,</a:t>
            </a:r>
            <a:endParaRPr lang="es-CL" sz="3000" dirty="0">
              <a:latin typeface="+mn-lt"/>
              <a:cs typeface="Arial" pitchFamily="34" charset="0"/>
            </a:endParaRPr>
          </a:p>
          <a:p>
            <a:pPr indent="180975" algn="ctr" eaLnBrk="0" hangingPunct="0">
              <a:defRPr/>
            </a:pPr>
            <a:r>
              <a:rPr lang="es-CL" sz="3000" dirty="0">
                <a:latin typeface="+mn-lt"/>
                <a:ea typeface="Calibri" pitchFamily="34" charset="0"/>
                <a:cs typeface="Arial" pitchFamily="34" charset="0"/>
              </a:rPr>
              <a:t>justificado por Cristo el Señor gozo la gran redención.</a:t>
            </a:r>
            <a:endParaRPr lang="es-CL" sz="3000" dirty="0">
              <a:latin typeface="+mn-lt"/>
              <a:cs typeface="Arial" pitchFamily="34" charset="0"/>
            </a:endParaRPr>
          </a:p>
          <a:p>
            <a:pPr indent="180975" algn="ctr" eaLnBrk="0" hangingPunct="0">
              <a:defRPr/>
            </a:pPr>
            <a:r>
              <a:rPr lang="es-CL" sz="3000" dirty="0">
                <a:latin typeface="+mn-lt"/>
                <a:ea typeface="Calibri" pitchFamily="34" charset="0"/>
                <a:cs typeface="Arial" pitchFamily="34" charset="0"/>
              </a:rPr>
              <a:t>Bendito sea mi Padre y Dios</a:t>
            </a:r>
          </a:p>
          <a:p>
            <a:pPr indent="180975" algn="ctr" eaLnBrk="0" hangingPunct="0">
              <a:defRPr/>
            </a:pPr>
            <a:r>
              <a:rPr lang="es-CL" sz="3000" dirty="0">
                <a:latin typeface="+mn-lt"/>
                <a:ea typeface="Calibri" pitchFamily="34" charset="0"/>
                <a:cs typeface="Arial" pitchFamily="34" charset="0"/>
              </a:rPr>
              <a:t>que, cuando vine con fe,</a:t>
            </a:r>
            <a:endParaRPr lang="es-CL" sz="3000" dirty="0">
              <a:latin typeface="+mn-lt"/>
              <a:cs typeface="Arial" pitchFamily="34" charset="0"/>
            </a:endParaRPr>
          </a:p>
          <a:p>
            <a:pPr indent="180975" algn="ctr" eaLnBrk="0" hangingPunct="0">
              <a:defRPr/>
            </a:pPr>
            <a:r>
              <a:rPr lang="es-CL" sz="3000" dirty="0">
                <a:latin typeface="+mn-lt"/>
                <a:ea typeface="Calibri" pitchFamily="34" charset="0"/>
                <a:cs typeface="Arial" pitchFamily="34" charset="0"/>
              </a:rPr>
              <a:t>fui adoptado por Cristo el Amado:</a:t>
            </a:r>
          </a:p>
          <a:p>
            <a:pPr indent="180975" algn="ctr" eaLnBrk="0" hangingPunct="0">
              <a:defRPr/>
            </a:pPr>
            <a:r>
              <a:rPr lang="es-CL" sz="3000" dirty="0">
                <a:latin typeface="+mn-lt"/>
                <a:ea typeface="Calibri" pitchFamily="34" charset="0"/>
                <a:cs typeface="Arial" pitchFamily="34" charset="0"/>
              </a:rPr>
              <a:t>loores por siempre daré.</a:t>
            </a:r>
          </a:p>
          <a:p>
            <a:pPr indent="180975" algn="ctr" eaLnBrk="0" hangingPunct="0">
              <a:defRPr/>
            </a:pPr>
            <a:endParaRPr lang="es-CL" sz="3000" dirty="0">
              <a:latin typeface="+mn-lt"/>
              <a:cs typeface="Arial" pitchFamily="34" charset="0"/>
            </a:endParaRPr>
          </a:p>
          <a:p>
            <a:pPr indent="180975" algn="ctr" eaLnBrk="0" hangingPunct="0">
              <a:defRPr/>
            </a:pPr>
            <a:r>
              <a:rPr lang="es-CL" sz="3000" dirty="0">
                <a:latin typeface="+mn-lt"/>
                <a:ea typeface="Calibri" pitchFamily="34" charset="0"/>
                <a:cs typeface="Arial" pitchFamily="34" charset="0"/>
              </a:rPr>
              <a:t>Tengo esperanza de gloria eternal, me regocijo en Jesús;</a:t>
            </a:r>
            <a:endParaRPr lang="es-CL" sz="3000" dirty="0">
              <a:latin typeface="+mn-lt"/>
              <a:cs typeface="Arial" pitchFamily="34" charset="0"/>
            </a:endParaRPr>
          </a:p>
          <a:p>
            <a:pPr indent="180975" algn="ctr" eaLnBrk="0" hangingPunct="0">
              <a:defRPr/>
            </a:pPr>
            <a:r>
              <a:rPr lang="es-CL" sz="3000" dirty="0">
                <a:latin typeface="+mn-lt"/>
                <a:ea typeface="Calibri" pitchFamily="34" charset="0"/>
                <a:cs typeface="Arial" pitchFamily="34" charset="0"/>
              </a:rPr>
              <a:t>me ha preparado un bello lugar en la mansión celestial.</a:t>
            </a:r>
            <a:endParaRPr lang="es-CL" sz="3000" dirty="0">
              <a:latin typeface="+mn-lt"/>
              <a:cs typeface="Arial" pitchFamily="34" charset="0"/>
            </a:endParaRPr>
          </a:p>
          <a:p>
            <a:pPr indent="180975" algn="ctr" eaLnBrk="0" hangingPunct="0">
              <a:defRPr/>
            </a:pPr>
            <a:r>
              <a:rPr lang="es-CL" sz="3000" dirty="0">
                <a:latin typeface="+mn-lt"/>
                <a:ea typeface="Calibri" pitchFamily="34" charset="0"/>
                <a:cs typeface="Arial" pitchFamily="34" charset="0"/>
              </a:rPr>
              <a:t>Siempre recuerdo con fe y gratitud,</a:t>
            </a:r>
          </a:p>
          <a:p>
            <a:pPr indent="180975" algn="ctr" eaLnBrk="0" hangingPunct="0">
              <a:defRPr/>
            </a:pPr>
            <a:r>
              <a:rPr lang="es-CL" sz="3000" dirty="0">
                <a:latin typeface="+mn-lt"/>
                <a:ea typeface="Calibri" pitchFamily="34" charset="0"/>
                <a:cs typeface="Arial" pitchFamily="34" charset="0"/>
              </a:rPr>
              <a:t>al contemplarle en la cruz,</a:t>
            </a:r>
            <a:endParaRPr lang="es-CL" sz="3000" dirty="0">
              <a:latin typeface="+mn-lt"/>
              <a:cs typeface="Arial" pitchFamily="34" charset="0"/>
            </a:endParaRPr>
          </a:p>
          <a:p>
            <a:pPr indent="180975" algn="ctr" eaLnBrk="0" hangingPunct="0">
              <a:defRPr/>
            </a:pPr>
            <a:r>
              <a:rPr lang="es-CL" sz="3000" dirty="0">
                <a:latin typeface="+mn-lt"/>
                <a:ea typeface="Calibri" pitchFamily="34" charset="0"/>
                <a:cs typeface="Arial" pitchFamily="34" charset="0"/>
              </a:rPr>
              <a:t>que sus heridas me dieron la vida.</a:t>
            </a:r>
          </a:p>
          <a:p>
            <a:pPr indent="180975" algn="ctr" eaLnBrk="0" hangingPunct="0">
              <a:defRPr/>
            </a:pPr>
            <a:r>
              <a:rPr lang="es-CL" sz="3000" dirty="0">
                <a:latin typeface="+mn-lt"/>
                <a:ea typeface="Calibri" pitchFamily="34" charset="0"/>
                <a:cs typeface="Arial" pitchFamily="34" charset="0"/>
              </a:rPr>
              <a:t>¡Alabo al bendito Jesús!</a:t>
            </a:r>
            <a:endParaRPr lang="es-CL" sz="3000" dirty="0">
              <a:latin typeface="+mn-lt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1"/>
          <p:cNvSpPr>
            <a:spLocks noChangeArrowheads="1"/>
          </p:cNvSpPr>
          <p:nvPr/>
        </p:nvSpPr>
        <p:spPr bwMode="auto">
          <a:xfrm>
            <a:off x="0" y="655092"/>
            <a:ext cx="9144000" cy="5510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b="1">
                <a:latin typeface="Calibri" pitchFamily="34" charset="0"/>
                <a:cs typeface="Times New Roman" pitchFamily="18" charset="0"/>
              </a:rPr>
              <a:t>DICHOSO EL HOMBRE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(Salmo 32:1-2)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endParaRPr lang="es-ES" altLang="es-CL" sz="3200">
              <a:latin typeface="Calibri" pitchFamily="34" charset="0"/>
              <a:cs typeface="Times New Roman" pitchFamily="18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Dichoso el hombre que, del pecado,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ante tus ojos halló el perdón;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dichoso el hombre que, por tu gracia,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le fue borrada su trasgresión.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Oh Dios eterno, te bendecimos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por Jesucristo, el mediador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del nuevo pacto hecho en su sangre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que, para siempre, nos redimió.</a:t>
            </a:r>
            <a:endParaRPr lang="es-ES" altLang="es-CL" sz="320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395288" y="564728"/>
            <a:ext cx="8280400" cy="58166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spcAft>
                <a:spcPts val="1200"/>
              </a:spcAft>
              <a:defRPr/>
            </a:pPr>
            <a:r>
              <a:rPr lang="es-ES" sz="3200" b="1" dirty="0">
                <a:latin typeface="+mn-lt"/>
              </a:rPr>
              <a:t>DIGNO DE GLORIA ERES TÚ</a:t>
            </a:r>
          </a:p>
          <a:p>
            <a:pPr algn="ctr">
              <a:defRPr/>
            </a:pPr>
            <a:r>
              <a:rPr lang="es-ES" sz="3200" dirty="0">
                <a:latin typeface="+mn-lt"/>
              </a:rPr>
              <a:t>Digno de gloria eres tú,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santo y precioso Jesús;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son tus maravillas insondables,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eterno Redentor.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No hubo pecado en ti,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santo y precioso Jesús;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todos los reinos de este mundo</a:t>
            </a:r>
            <a:endParaRPr lang="es-CL" sz="3200" dirty="0">
              <a:latin typeface="+mn-lt"/>
            </a:endParaRPr>
          </a:p>
          <a:p>
            <a:pPr algn="ctr">
              <a:spcAft>
                <a:spcPts val="1200"/>
              </a:spcAft>
              <a:defRPr/>
            </a:pPr>
            <a:r>
              <a:rPr lang="es-ES" sz="3200" dirty="0">
                <a:latin typeface="+mn-lt"/>
              </a:rPr>
              <a:t>están bajo tus pies.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Para siempre es tu fidelidad,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con los santos un día reinarás, oh aleluya...</a:t>
            </a:r>
            <a:endParaRPr lang="es-CL" sz="3200" dirty="0">
              <a:latin typeface="+mn-lt"/>
            </a:endParaRPr>
          </a:p>
        </p:txBody>
      </p:sp>
    </p:spTree>
  </p:cSld>
  <p:clrMapOvr>
    <a:masterClrMapping/>
  </p:clrMapOvr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1"/>
          <p:cNvSpPr>
            <a:spLocks noChangeArrowheads="1"/>
          </p:cNvSpPr>
          <p:nvPr/>
        </p:nvSpPr>
        <p:spPr bwMode="auto">
          <a:xfrm>
            <a:off x="0" y="906810"/>
            <a:ext cx="9144000" cy="497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bIns="0" anchor="ctr">
            <a:spAutoFit/>
          </a:bodyPr>
          <a:lstStyle/>
          <a:p>
            <a:pPr algn="ctr">
              <a:defRPr/>
            </a:pPr>
            <a:r>
              <a:rPr lang="es-ES" sz="3200" b="1" dirty="0">
                <a:latin typeface="+mn-lt"/>
                <a:cs typeface="Times New Roman" pitchFamily="18" charset="0"/>
              </a:rPr>
              <a:t>DIGNO DE SER ALABADO</a:t>
            </a:r>
          </a:p>
          <a:p>
            <a:pPr algn="ctr">
              <a:defRPr/>
            </a:pPr>
            <a:endParaRPr lang="es-ES" sz="3200" b="1" i="1" dirty="0">
              <a:latin typeface="+mn-lt"/>
              <a:cs typeface="Times New Roman" pitchFamily="18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n-lt"/>
                <a:ea typeface="Times New Roman" pitchFamily="18" charset="0"/>
                <a:cs typeface="Arial" pitchFamily="34" charset="0"/>
              </a:rPr>
              <a:t>Digno de ser alabado,</a:t>
            </a:r>
          </a:p>
          <a:p>
            <a:pPr algn="ctr" eaLnBrk="0" hangingPunct="0">
              <a:defRPr/>
            </a:pPr>
            <a:r>
              <a:rPr lang="es-ES" sz="3200" dirty="0">
                <a:latin typeface="+mn-lt"/>
                <a:ea typeface="Times New Roman" pitchFamily="18" charset="0"/>
                <a:cs typeface="Arial" pitchFamily="34" charset="0"/>
              </a:rPr>
              <a:t>digno de ser exaltado,</a:t>
            </a:r>
            <a:endParaRPr lang="es-CL" sz="3200" dirty="0">
              <a:latin typeface="+mn-lt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n-lt"/>
                <a:ea typeface="Times New Roman" pitchFamily="18" charset="0"/>
              </a:rPr>
              <a:t>digno de ser engrandecido,</a:t>
            </a:r>
          </a:p>
          <a:p>
            <a:pPr algn="ctr" eaLnBrk="0" hangingPunct="0">
              <a:defRPr/>
            </a:pPr>
            <a:r>
              <a:rPr lang="es-ES" sz="3200" dirty="0">
                <a:latin typeface="+mn-lt"/>
                <a:ea typeface="Times New Roman" pitchFamily="18" charset="0"/>
              </a:rPr>
              <a:t>digno de ser adorado.</a:t>
            </a:r>
            <a:endParaRPr lang="es-CL" sz="3200" dirty="0">
              <a:latin typeface="+mn-lt"/>
            </a:endParaRPr>
          </a:p>
          <a:p>
            <a:pPr algn="ctr" eaLnBrk="0" hangingPunct="0">
              <a:defRPr/>
            </a:pPr>
            <a:endParaRPr lang="es-ES" sz="3200" dirty="0">
              <a:latin typeface="+mn-lt"/>
              <a:ea typeface="Times New Roman" pitchFamily="18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n-lt"/>
                <a:ea typeface="Times New Roman" pitchFamily="18" charset="0"/>
              </a:rPr>
              <a:t>Tú eres digno, Señor,</a:t>
            </a:r>
          </a:p>
          <a:p>
            <a:pPr algn="ctr" eaLnBrk="0" hangingPunct="0">
              <a:defRPr/>
            </a:pPr>
            <a:r>
              <a:rPr lang="es-ES" sz="3200" dirty="0">
                <a:latin typeface="+mn-lt"/>
                <a:ea typeface="Times New Roman" pitchFamily="18" charset="0"/>
              </a:rPr>
              <a:t>de recibir la alabanza</a:t>
            </a:r>
            <a:endParaRPr lang="es-CL" sz="3200" dirty="0">
              <a:latin typeface="+mn-lt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n-lt"/>
                <a:ea typeface="Times New Roman" pitchFamily="18" charset="0"/>
              </a:rPr>
              <a:t>que te rinde tu pueblo a ti.</a:t>
            </a:r>
            <a:endParaRPr lang="es-ES" sz="3200" dirty="0">
              <a:latin typeface="+mn-lt"/>
            </a:endParaRPr>
          </a:p>
        </p:txBody>
      </p:sp>
    </p:spTree>
  </p:cSld>
  <p:clrMapOvr>
    <a:masterClrMapping/>
  </p:clrMapOvr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136650" y="1270545"/>
            <a:ext cx="6769100" cy="40306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3200" b="1" dirty="0">
                <a:latin typeface="+mn-lt"/>
              </a:rPr>
              <a:t>DIGNO, DIGNO ERES</a:t>
            </a:r>
          </a:p>
          <a:p>
            <a:pPr algn="ctr">
              <a:defRPr/>
            </a:pP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Digno, digno eres, Cordero de Dios,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de recibir la gloria, el poder y toda adoración.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Cristo, victorioso León de Judá,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que ofrendaste tu vida en la cruz,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exaltado eres hoy a la diestra de Dios.</a:t>
            </a:r>
            <a:endParaRPr lang="es-CL" sz="3200" dirty="0">
              <a:latin typeface="+mn-lt"/>
            </a:endParaRPr>
          </a:p>
        </p:txBody>
      </p:sp>
    </p:spTree>
  </p:cSld>
  <p:clrMapOvr>
    <a:masterClrMapping/>
  </p:clrMapOvr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1"/>
          <p:cNvSpPr>
            <a:spLocks noChangeArrowheads="1"/>
          </p:cNvSpPr>
          <p:nvPr/>
        </p:nvSpPr>
        <p:spPr bwMode="auto">
          <a:xfrm>
            <a:off x="-17463" y="1258614"/>
            <a:ext cx="9144001" cy="3538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s-ES" altLang="es-CL" sz="3200" b="1">
                <a:latin typeface="Calibri" pitchFamily="34" charset="0"/>
                <a:cs typeface="Times New Roman" pitchFamily="18" charset="0"/>
              </a:rPr>
              <a:t>DIGNO ERES DE TOMAR EL LIBRO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endParaRPr lang="es-ES" altLang="es-CL" sz="3200">
              <a:latin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Digno eres de tomar el libro</a:t>
            </a:r>
            <a:endParaRPr lang="es-ES" altLang="es-CL" sz="3200">
              <a:latin typeface="Calibri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y de abrir sus sellos,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porque tú fuiste inmolado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y con tu sangre nos has redimido,</a:t>
            </a: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Señor Jesús.</a:t>
            </a:r>
            <a:endParaRPr lang="es-ES" altLang="es-CL" sz="320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1"/>
          <p:cNvSpPr>
            <a:spLocks noChangeArrowheads="1"/>
          </p:cNvSpPr>
          <p:nvPr/>
        </p:nvSpPr>
        <p:spPr bwMode="auto">
          <a:xfrm>
            <a:off x="-20638" y="562769"/>
            <a:ext cx="9144001" cy="5170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s-ES" altLang="es-CL" sz="3200" b="1" dirty="0">
                <a:latin typeface="Calibri" pitchFamily="34" charset="0"/>
                <a:cs typeface="Times New Roman" pitchFamily="18" charset="0"/>
              </a:rPr>
              <a:t>DIGNO ERES, OH SEÑOR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endParaRPr lang="es-ES" altLang="es-CL" sz="3200" dirty="0">
              <a:latin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Digno eres, oh Señor,</a:t>
            </a: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de recibir todo loor,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pues sufriste el vituperio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spcAft>
                <a:spcPts val="1200"/>
              </a:spcAf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y tu sangre nos dio el perdón.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Digno eres, digno eres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de recibir la gloria y el poder;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digno eres, digno eres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de recibir de tu pueblo la adoración.</a:t>
            </a:r>
            <a:endParaRPr lang="es-ES" altLang="es-CL" sz="3200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866" name="2 Marcador de contenido"/>
          <p:cNvSpPr>
            <a:spLocks noGrp="1"/>
          </p:cNvSpPr>
          <p:nvPr>
            <p:ph idx="1"/>
          </p:nvPr>
        </p:nvSpPr>
        <p:spPr>
          <a:xfrm>
            <a:off x="0" y="143395"/>
            <a:ext cx="9144000" cy="6714605"/>
          </a:xfrm>
        </p:spPr>
        <p:txBody>
          <a:bodyPr/>
          <a:lstStyle/>
          <a:p>
            <a:pPr marL="0" indent="0" algn="ctr">
              <a:spcBef>
                <a:spcPts val="0"/>
              </a:spcBef>
              <a:spcAft>
                <a:spcPts val="1200"/>
              </a:spcAft>
              <a:buFont typeface="Arial" charset="0"/>
              <a:buNone/>
            </a:pPr>
            <a:r>
              <a:rPr lang="es-CL" altLang="es-CL" dirty="0"/>
              <a:t> </a:t>
            </a:r>
            <a:r>
              <a:rPr lang="es-CL" altLang="es-CL" b="1" dirty="0"/>
              <a:t>DIGNO ES EL CORDERO</a:t>
            </a:r>
          </a:p>
          <a:p>
            <a:pPr marL="0" indent="0" algn="ctr">
              <a:spcBef>
                <a:spcPct val="0"/>
              </a:spcBef>
              <a:buFont typeface="Arial" charset="0"/>
              <a:buNone/>
            </a:pPr>
            <a:r>
              <a:rPr lang="es-CL" altLang="es-CL" dirty="0"/>
              <a:t>Digno es el Cordero que inmolado fue</a:t>
            </a:r>
          </a:p>
          <a:p>
            <a:pPr marL="0" indent="0" algn="ctr">
              <a:spcBef>
                <a:spcPct val="0"/>
              </a:spcBef>
              <a:buFont typeface="Arial" charset="0"/>
              <a:buNone/>
            </a:pPr>
            <a:r>
              <a:rPr lang="es-CL" altLang="es-CL" dirty="0"/>
              <a:t>de tomar el reino, honra, gloria y prez;</a:t>
            </a:r>
          </a:p>
          <a:p>
            <a:pPr marL="0" indent="0" algn="ctr">
              <a:spcBef>
                <a:spcPct val="0"/>
              </a:spcBef>
              <a:buFont typeface="Arial" charset="0"/>
              <a:buNone/>
            </a:pPr>
            <a:r>
              <a:rPr lang="es-CL" altLang="es-CL" dirty="0"/>
              <a:t> para abrir el Libro nadie se encontró; </a:t>
            </a:r>
          </a:p>
          <a:p>
            <a:pPr marL="0" indent="0" algn="ctr">
              <a:spcBef>
                <a:spcPct val="0"/>
              </a:spcBef>
              <a:buFont typeface="Arial" charset="0"/>
              <a:buNone/>
            </a:pPr>
            <a:r>
              <a:rPr lang="es-CL" altLang="es-CL" dirty="0"/>
              <a:t>él fue solo digno: ¡Cante nuestra voz! </a:t>
            </a:r>
          </a:p>
          <a:p>
            <a:pPr marL="0" indent="0" algn="ctr">
              <a:spcBef>
                <a:spcPct val="0"/>
              </a:spcBef>
              <a:buFont typeface="Arial" charset="0"/>
              <a:buNone/>
            </a:pPr>
            <a:r>
              <a:rPr lang="es-CL" altLang="es-CL" i="1" dirty="0"/>
              <a:t>A Jesús loor, a Jesús loor, a Jesús loor,</a:t>
            </a:r>
          </a:p>
          <a:p>
            <a:pPr marL="0" indent="0" algn="ctr">
              <a:spcBef>
                <a:spcPct val="0"/>
              </a:spcBef>
              <a:buFont typeface="Arial" charset="0"/>
              <a:buNone/>
            </a:pPr>
            <a:r>
              <a:rPr lang="es-CL" altLang="es-CL" i="1" dirty="0"/>
              <a:t>porque Él es digno.</a:t>
            </a:r>
          </a:p>
          <a:p>
            <a:pPr marL="0" indent="0" algn="ctr">
              <a:spcBef>
                <a:spcPts val="1200"/>
              </a:spcBef>
              <a:buFont typeface="Arial" charset="0"/>
              <a:buNone/>
            </a:pPr>
            <a:r>
              <a:rPr lang="es-CL" altLang="es-CL" dirty="0"/>
              <a:t>Digno es el Cordero que en la cruz murió</a:t>
            </a:r>
            <a:br>
              <a:rPr lang="es-CL" altLang="es-CL" dirty="0"/>
            </a:br>
            <a:r>
              <a:rPr lang="es-CL" altLang="es-CL" dirty="0"/>
              <a:t>por llevar al hombre cerca de su Dios; </a:t>
            </a:r>
          </a:p>
          <a:p>
            <a:pPr marL="0" indent="0" algn="ctr">
              <a:spcBef>
                <a:spcPct val="0"/>
              </a:spcBef>
              <a:buFont typeface="Arial" charset="0"/>
              <a:buNone/>
            </a:pPr>
            <a:r>
              <a:rPr lang="es-CL" altLang="es-CL" dirty="0"/>
              <a:t>Y donde reinaba densa obscuridad,</a:t>
            </a:r>
            <a:br>
              <a:rPr lang="es-CL" altLang="es-CL" dirty="0"/>
            </a:br>
            <a:r>
              <a:rPr lang="es-CL" altLang="es-CL" dirty="0"/>
              <a:t>él, la luz del cielo, vino a derramar.</a:t>
            </a:r>
          </a:p>
          <a:p>
            <a:pPr marL="0" indent="0" algn="ctr">
              <a:spcBef>
                <a:spcPct val="0"/>
              </a:spcBef>
              <a:buFont typeface="Arial" charset="0"/>
              <a:buNone/>
            </a:pPr>
            <a:r>
              <a:rPr lang="es-CL" altLang="es-CL" i="1" dirty="0"/>
              <a:t>A Jesús loor, a Jesús loor…</a:t>
            </a:r>
          </a:p>
          <a:p>
            <a:pPr marL="0" indent="0" algn="ctr">
              <a:spcBef>
                <a:spcPct val="0"/>
              </a:spcBef>
              <a:buFont typeface="Arial" charset="0"/>
              <a:buNone/>
            </a:pPr>
            <a:r>
              <a:rPr lang="es-CL" altLang="es-CL" i="1" dirty="0"/>
              <a:t>…</a:t>
            </a:r>
          </a:p>
        </p:txBody>
      </p:sp>
    </p:spTree>
  </p:cSld>
  <p:clrMapOvr>
    <a:masterClrMapping/>
  </p:clrMapOvr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890" name="2 Marcador de contenido"/>
          <p:cNvSpPr>
            <a:spLocks noGrp="1"/>
          </p:cNvSpPr>
          <p:nvPr>
            <p:ph idx="1"/>
          </p:nvPr>
        </p:nvSpPr>
        <p:spPr>
          <a:xfrm>
            <a:off x="468313" y="1124620"/>
            <a:ext cx="8280400" cy="4392612"/>
          </a:xfrm>
        </p:spPr>
        <p:txBody>
          <a:bodyPr/>
          <a:lstStyle/>
          <a:p>
            <a:pPr marL="0" indent="0" algn="ctr">
              <a:buFont typeface="Arial" charset="0"/>
              <a:buNone/>
            </a:pPr>
            <a:r>
              <a:rPr lang="es-CL" altLang="es-CL"/>
              <a:t>Digno es el Cordero, canten voces mil,</a:t>
            </a:r>
          </a:p>
          <a:p>
            <a:pPr marL="0" indent="0" algn="ctr">
              <a:spcBef>
                <a:spcPct val="0"/>
              </a:spcBef>
              <a:buFont typeface="Arial" charset="0"/>
              <a:buNone/>
            </a:pPr>
            <a:r>
              <a:rPr lang="es-CL" altLang="es-CL"/>
              <a:t> que la humana raza vino a redimir.</a:t>
            </a:r>
          </a:p>
          <a:p>
            <a:pPr marL="0" indent="0" algn="ctr">
              <a:spcBef>
                <a:spcPct val="0"/>
              </a:spcBef>
              <a:buFont typeface="Arial" charset="0"/>
              <a:buNone/>
            </a:pPr>
            <a:r>
              <a:rPr lang="es-CL" altLang="es-CL"/>
              <a:t> Digno es el Cordero, salvación a él,</a:t>
            </a:r>
          </a:p>
          <a:p>
            <a:pPr marL="0" indent="0" algn="ctr">
              <a:spcBef>
                <a:spcPct val="0"/>
              </a:spcBef>
              <a:buFont typeface="Arial" charset="0"/>
              <a:buNone/>
            </a:pPr>
            <a:r>
              <a:rPr lang="es-CL" altLang="es-CL"/>
              <a:t> y al que está en el trono,</a:t>
            </a:r>
          </a:p>
          <a:p>
            <a:pPr marL="0" indent="0" algn="ctr">
              <a:spcBef>
                <a:spcPct val="0"/>
              </a:spcBef>
              <a:buFont typeface="Arial" charset="0"/>
              <a:buNone/>
            </a:pPr>
            <a:r>
              <a:rPr lang="es-CL" altLang="es-CL"/>
              <a:t>hoy y siempre, amén.</a:t>
            </a:r>
          </a:p>
          <a:p>
            <a:pPr marL="0" indent="0" algn="ctr">
              <a:spcBef>
                <a:spcPct val="0"/>
              </a:spcBef>
              <a:buFont typeface="Arial" charset="0"/>
              <a:buNone/>
            </a:pPr>
            <a:endParaRPr lang="es-CL" altLang="es-CL"/>
          </a:p>
          <a:p>
            <a:pPr marL="0" indent="0" algn="ctr">
              <a:spcBef>
                <a:spcPct val="0"/>
              </a:spcBef>
              <a:buFont typeface="Arial" charset="0"/>
              <a:buNone/>
            </a:pPr>
            <a:r>
              <a:rPr lang="es-CL" altLang="es-CL" i="1"/>
              <a:t>A Jesús loor, a Jesús loor, a Jesús loor,</a:t>
            </a:r>
          </a:p>
          <a:p>
            <a:pPr marL="0" indent="0" algn="ctr">
              <a:spcBef>
                <a:spcPct val="0"/>
              </a:spcBef>
              <a:buFont typeface="Arial" charset="0"/>
              <a:buNone/>
            </a:pPr>
            <a:r>
              <a:rPr lang="es-CL" altLang="es-CL" i="1"/>
              <a:t>porque Él es digno.</a:t>
            </a:r>
          </a:p>
        </p:txBody>
      </p:sp>
    </p:spTree>
  </p:cSld>
  <p:clrMapOvr>
    <a:masterClrMapping/>
  </p:clrMapOvr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1"/>
          <p:cNvSpPr>
            <a:spLocks noChangeArrowheads="1"/>
          </p:cNvSpPr>
          <p:nvPr/>
        </p:nvSpPr>
        <p:spPr bwMode="auto">
          <a:xfrm>
            <a:off x="0" y="361950"/>
            <a:ext cx="9144000" cy="6002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s-ES" altLang="es-CL" sz="3200" b="1">
                <a:latin typeface="Calibri" pitchFamily="34" charset="0"/>
                <a:cs typeface="Times New Roman" pitchFamily="18" charset="0"/>
              </a:rPr>
              <a:t>DIJO DAVID, AQUEL VARÓN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endParaRPr lang="es-ES" altLang="es-CL" sz="3200">
              <a:latin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Dijo David, aquel varón que fue levantado en alto,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el ungido del Dios de Jacob, el dulce cantor de Israel: 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el Espíritu de Dios me habló, </a:t>
            </a: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me habló la Roca de Israel: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Habrá un Justo que gobierne entre los hombres,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uno que gobierne en el temor de Dios;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será como la luz de la mañana, 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será como el sol al mediodía, será como la lluvia 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que hace brotar la hierba de la tierra,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porque ha hecho conmigo pacto eterno.</a:t>
            </a:r>
            <a:endParaRPr lang="es-ES" altLang="es-CL" sz="320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395288" y="932780"/>
            <a:ext cx="8353425" cy="50165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3200" b="1" dirty="0">
                <a:latin typeface="+mn-lt"/>
              </a:rPr>
              <a:t>DIOS ES NUESTRO AMPARO Y FORTALEZA</a:t>
            </a:r>
          </a:p>
          <a:p>
            <a:pPr algn="ctr">
              <a:defRPr/>
            </a:pP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Dios es nuestro amparo y fortaleza,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nuestro pronto auxilio en las tribulaciones...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endParaRPr lang="es-ES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Por tanto, no temeremos,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aunque la tierra sea removida...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y se traspasen los montes al corazón del mar,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aunque bramen y se turben sus aguas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y tiemblen los montes por su braveza.</a:t>
            </a:r>
            <a:endParaRPr lang="es-CL" sz="3200" dirty="0">
              <a:latin typeface="+mn-lt"/>
            </a:endParaRPr>
          </a:p>
        </p:txBody>
      </p:sp>
    </p:spTree>
  </p:cSld>
  <p:clrMapOvr>
    <a:masterClrMapping/>
  </p:clrMapOvr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042988" y="656679"/>
            <a:ext cx="7200900" cy="55086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3200" b="1" dirty="0">
                <a:latin typeface="+mn-lt"/>
              </a:rPr>
              <a:t>DIOS ESTABA EN CRISTO</a:t>
            </a:r>
          </a:p>
          <a:p>
            <a:pPr algn="ctr">
              <a:defRPr/>
            </a:pPr>
            <a:endParaRPr lang="es-CL" sz="3200" b="1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Dios estaba en Cristo,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reconciliando consigo al mundo,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no tomándoles en cuenta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a los hombres sus pecados.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endParaRPr lang="es-ES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Nos encomendó</a:t>
            </a:r>
          </a:p>
          <a:p>
            <a:pPr algn="ctr">
              <a:defRPr/>
            </a:pPr>
            <a:r>
              <a:rPr lang="es-ES" sz="3200" dirty="0">
                <a:latin typeface="+mn-lt"/>
              </a:rPr>
              <a:t>el ministerio de la reconciliación.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Os rogamos en el nombre de Cristo: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reconciliaos con Dios.</a:t>
            </a:r>
            <a:endParaRPr lang="es-CL" sz="3200" dirty="0">
              <a:latin typeface="+mn-lt"/>
            </a:endParaRPr>
          </a:p>
        </p:txBody>
      </p:sp>
    </p:spTree>
  </p:cSld>
  <p:clrMapOvr>
    <a:masterClrMapping/>
  </p:clrMapOvr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042988" y="932780"/>
            <a:ext cx="6985000" cy="50165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3200" b="1" dirty="0">
                <a:latin typeface="+mn-lt"/>
              </a:rPr>
              <a:t>DIOS, GRANDE ES TU AMOR</a:t>
            </a:r>
          </a:p>
          <a:p>
            <a:pPr algn="ctr">
              <a:defRPr/>
            </a:pP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Dios, grande es tu amor,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tu gran amor por mí;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admirable amor que durará sin fin.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endParaRPr lang="es-ES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Es divino y santo, amplio cual es el mar,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alto más que los cielos</a:t>
            </a:r>
          </a:p>
          <a:p>
            <a:pPr algn="ctr">
              <a:defRPr/>
            </a:pPr>
            <a:r>
              <a:rPr lang="es-ES" sz="3200" dirty="0">
                <a:latin typeface="+mn-lt"/>
              </a:rPr>
              <a:t>es tu amor por mí.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endParaRPr lang="es-CL" sz="3200" dirty="0">
              <a:latin typeface="+mn-lt"/>
            </a:endParaRPr>
          </a:p>
        </p:txBody>
      </p:sp>
    </p:spTree>
  </p:cSld>
  <p:clrMapOvr>
    <a:masterClrMapping/>
  </p:clrMapOvr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042988" y="1198537"/>
            <a:ext cx="7058025" cy="40306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3200" b="1" dirty="0">
                <a:latin typeface="+mn-lt"/>
              </a:rPr>
              <a:t>DIOS HA HABLADO A SU PUEBLO</a:t>
            </a:r>
          </a:p>
          <a:p>
            <a:pPr algn="ctr">
              <a:defRPr/>
            </a:pP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Dios ha hablado a su pueblo, aleluya;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oh cuán grata es su palabra, aleluya.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Abre tu oído, pueblo santo,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abre tu oído a la verdad;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tu corazón ensancha ahora,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Dios ha llegado a ti...</a:t>
            </a:r>
            <a:endParaRPr lang="es-CL" sz="3200" dirty="0">
              <a:latin typeface="+mn-lt"/>
            </a:endParaRPr>
          </a:p>
        </p:txBody>
      </p:sp>
    </p:spTree>
  </p:cSld>
  <p:clrMapOvr>
    <a:masterClrMapping/>
  </p:clrMapOvr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258888" y="1822748"/>
            <a:ext cx="6553200" cy="30464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3200" b="1" dirty="0">
                <a:latin typeface="+mn-lt"/>
              </a:rPr>
              <a:t>DIOS NOS AMÓ</a:t>
            </a:r>
          </a:p>
          <a:p>
            <a:pPr algn="ctr">
              <a:defRPr/>
            </a:pP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Dios nos amó con amor eterno,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hace mucho tiempo se manifestó;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nos prolongó su misericordia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y sobre la Roca nos edificó.</a:t>
            </a:r>
            <a:endParaRPr lang="es-CL" sz="3200" dirty="0">
              <a:latin typeface="+mn-lt"/>
            </a:endParaRPr>
          </a:p>
        </p:txBody>
      </p:sp>
    </p:spTree>
  </p:cSld>
  <p:clrMapOvr>
    <a:masterClrMapping/>
  </p:clrMapOvr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1" name="Rectangle 1"/>
          <p:cNvSpPr>
            <a:spLocks noChangeArrowheads="1"/>
          </p:cNvSpPr>
          <p:nvPr/>
        </p:nvSpPr>
        <p:spPr bwMode="auto">
          <a:xfrm>
            <a:off x="-23813" y="896466"/>
            <a:ext cx="9144001" cy="447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bIns="0" anchor="ctr">
            <a:spAutoFit/>
          </a:bodyPr>
          <a:lstStyle/>
          <a:p>
            <a:pPr algn="ctr">
              <a:defRPr/>
            </a:pPr>
            <a:r>
              <a:rPr lang="es-ES" sz="3200" b="1" dirty="0">
                <a:latin typeface="+mj-lt"/>
                <a:cs typeface="Times New Roman" pitchFamily="18" charset="0"/>
              </a:rPr>
              <a:t>DIOS SUPREMO ERES</a:t>
            </a:r>
          </a:p>
          <a:p>
            <a:pPr algn="ctr" eaLnBrk="0" hangingPunct="0">
              <a:defRPr/>
            </a:pPr>
            <a:endParaRPr lang="es-ES" sz="3200" dirty="0">
              <a:latin typeface="+mj-lt"/>
              <a:ea typeface="Times New Roman" pitchFamily="18" charset="0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  <a:cs typeface="Arial" pitchFamily="34" charset="0"/>
              </a:rPr>
              <a:t>Dios supremo eres, soberano en gloria;</a:t>
            </a:r>
            <a:endParaRPr lang="es-CL" sz="3200" dirty="0">
              <a:latin typeface="+mj-lt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eres incomparable en tu hermosura;</a:t>
            </a:r>
            <a:endParaRPr lang="es-CL" sz="3200" dirty="0">
              <a:latin typeface="+mj-lt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eres incomparable en tu majestad.</a:t>
            </a:r>
            <a:endParaRPr lang="es-CL" sz="3200" dirty="0">
              <a:latin typeface="+mj-lt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No hay otro Dios como él, no hay;</a:t>
            </a:r>
            <a:endParaRPr lang="es-CL" sz="3200" dirty="0">
              <a:latin typeface="+mj-lt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no hay otro Dios como el Señor;</a:t>
            </a:r>
            <a:endParaRPr lang="es-CL" sz="3200" dirty="0">
              <a:latin typeface="+mj-lt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no hay en los cielos, no hay en la tierra,</a:t>
            </a:r>
            <a:endParaRPr lang="es-CL" sz="3200" dirty="0">
              <a:latin typeface="+mj-lt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no hay en el mar Dios como el Señor.</a:t>
            </a:r>
            <a:endParaRPr lang="es-ES" sz="3200" dirty="0">
              <a:latin typeface="+mj-lt"/>
            </a:endParaRPr>
          </a:p>
        </p:txBody>
      </p:sp>
    </p:spTree>
  </p:cSld>
  <p:clrMapOvr>
    <a:masterClrMapping/>
  </p:clrMapOvr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7" name="Rectangle 1"/>
          <p:cNvSpPr>
            <a:spLocks noChangeArrowheads="1"/>
          </p:cNvSpPr>
          <p:nvPr/>
        </p:nvSpPr>
        <p:spPr bwMode="auto">
          <a:xfrm>
            <a:off x="-3175" y="1448668"/>
            <a:ext cx="9144000" cy="349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bIns="0" anchor="ctr">
            <a:spAutoFit/>
          </a:bodyPr>
          <a:lstStyle/>
          <a:p>
            <a:pPr algn="ctr">
              <a:defRPr/>
            </a:pPr>
            <a:r>
              <a:rPr lang="es-ES" sz="3200" b="1" dirty="0">
                <a:latin typeface="+mj-lt"/>
                <a:cs typeface="Times New Roman" pitchFamily="18" charset="0"/>
              </a:rPr>
              <a:t>DIOS, TÚ ERES SANTO</a:t>
            </a:r>
          </a:p>
          <a:p>
            <a:pPr algn="ctr" eaLnBrk="0" hangingPunct="0">
              <a:defRPr/>
            </a:pPr>
            <a:endParaRPr lang="es-ES" sz="3200" dirty="0">
              <a:latin typeface="+mj-lt"/>
              <a:ea typeface="Times New Roman" pitchFamily="18" charset="0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  <a:cs typeface="Arial" pitchFamily="34" charset="0"/>
              </a:rPr>
              <a:t>Dios, tú eres, tú eres santo, santo, santo.</a:t>
            </a:r>
            <a:endParaRPr lang="es-CL" sz="3200" dirty="0">
              <a:latin typeface="+mj-lt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Te adoramos, te adoramos, te adoramos.</a:t>
            </a:r>
            <a:endParaRPr lang="es-CL" sz="3200" dirty="0">
              <a:latin typeface="+mj-lt"/>
            </a:endParaRPr>
          </a:p>
          <a:p>
            <a:pPr algn="ctr" eaLnBrk="0" hangingPunct="0">
              <a:defRPr/>
            </a:pPr>
            <a:endParaRPr lang="es-ES" sz="3200" dirty="0">
              <a:latin typeface="+mj-lt"/>
              <a:ea typeface="Times New Roman" pitchFamily="18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Dios, tú eres, tú eres eterno por los siglos.</a:t>
            </a:r>
            <a:endParaRPr lang="es-CL" sz="3200" dirty="0">
              <a:latin typeface="+mj-lt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Te adoramos...</a:t>
            </a:r>
            <a:endParaRPr lang="es-ES" sz="3200" dirty="0">
              <a:latin typeface="+mj-lt"/>
            </a:endParaRPr>
          </a:p>
        </p:txBody>
      </p:sp>
    </p:spTree>
  </p:cSld>
  <p:clrMapOvr>
    <a:masterClrMapping/>
  </p:clrMapOvr>
</p:sld>
</file>

<file path=ppt/slides/slide2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684213" y="992857"/>
            <a:ext cx="7559675" cy="45243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3200" b="1" dirty="0">
                <a:latin typeface="+mn-lt"/>
              </a:rPr>
              <a:t>DONDE ESTÁ EL ESPÍRITU DE DIOS</a:t>
            </a:r>
          </a:p>
          <a:p>
            <a:pPr algn="ctr">
              <a:defRPr/>
            </a:pP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Donde está el Espíritu de Dios,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hay libertad, hay libertad;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donde está el Espíritu de Dios,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allí siempre hay libertad.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Libertad, libertad, libertad, libertad;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donde está el Espíritu de Dios,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allí siempre hay libertad.</a:t>
            </a:r>
            <a:endParaRPr lang="es-CL" sz="3200" dirty="0">
              <a:latin typeface="+mn-lt"/>
            </a:endParaRPr>
          </a:p>
        </p:txBody>
      </p:sp>
    </p:spTree>
  </p:cSld>
  <p:clrMapOvr>
    <a:masterClrMapping/>
  </p:clrMapOvr>
</p:sld>
</file>

<file path=ppt/slides/slide2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0" y="56138"/>
            <a:ext cx="9144000" cy="68018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spcAft>
                <a:spcPts val="1200"/>
              </a:spcAft>
              <a:defRPr/>
            </a:pPr>
            <a:r>
              <a:rPr lang="es-ES" sz="3200" b="1" dirty="0">
                <a:latin typeface="+mn-lt"/>
              </a:rPr>
              <a:t>DULCE COMUNIÓN</a:t>
            </a:r>
          </a:p>
          <a:p>
            <a:pPr algn="ctr">
              <a:defRPr/>
            </a:pPr>
            <a:r>
              <a:rPr lang="es-ES" sz="3200" dirty="0">
                <a:latin typeface="+mn-lt"/>
              </a:rPr>
              <a:t>Dulce comunión la que gozo ya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en los brazos de mi Salvador;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qué gran bendición en su paz me da,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hoy yo siento en mí su tierno amor.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i="1" dirty="0">
                <a:latin typeface="+mn-lt"/>
              </a:rPr>
              <a:t>Libre, salvo, del pecado y del temor;</a:t>
            </a:r>
            <a:endParaRPr lang="es-CL" sz="3200" i="1" dirty="0">
              <a:latin typeface="+mn-lt"/>
            </a:endParaRPr>
          </a:p>
          <a:p>
            <a:pPr algn="ctr">
              <a:spcAft>
                <a:spcPts val="1200"/>
              </a:spcAft>
              <a:defRPr/>
            </a:pPr>
            <a:r>
              <a:rPr lang="es-ES" sz="3200" i="1" dirty="0">
                <a:latin typeface="+mn-lt"/>
              </a:rPr>
              <a:t>libre, salvo, en los brazos de mi Salvador.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Cuán dulce es vivir, cuán dulce es gozar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en los brazos de mi Salvador;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allí quiero ir y con él morar,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siendo objeto de su tierno amor.</a:t>
            </a:r>
          </a:p>
          <a:p>
            <a:pPr algn="ctr">
              <a:defRPr/>
            </a:pPr>
            <a:r>
              <a:rPr lang="es-ES" sz="3200" i="1" dirty="0">
                <a:latin typeface="+mn-lt"/>
              </a:rPr>
              <a:t>Libre, salvo…</a:t>
            </a:r>
          </a:p>
          <a:p>
            <a:pPr algn="ctr">
              <a:defRPr/>
            </a:pPr>
            <a:r>
              <a:rPr lang="es-ES" sz="3200" i="1" dirty="0">
                <a:latin typeface="+mn-lt"/>
              </a:rPr>
              <a:t>…</a:t>
            </a:r>
            <a:endParaRPr lang="es-CL" sz="3200" i="1" dirty="0">
              <a:latin typeface="+mn-lt"/>
            </a:endParaRPr>
          </a:p>
        </p:txBody>
      </p:sp>
    </p:spTree>
  </p:cSld>
  <p:clrMapOvr>
    <a:masterClrMapping/>
  </p:clrMapOvr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0" y="1052736"/>
            <a:ext cx="9144000" cy="39703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endParaRPr lang="es-CL" sz="28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No hay que temer, ni desconfiar,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en los brazos de mi Salvador;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por su gran poder él me guardará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de los lazos del engañador.</a:t>
            </a:r>
          </a:p>
          <a:p>
            <a:pPr algn="ctr">
              <a:defRPr/>
            </a:pPr>
            <a:endParaRPr lang="es-ES" sz="3200" dirty="0">
              <a:latin typeface="+mn-lt"/>
            </a:endParaRPr>
          </a:p>
          <a:p>
            <a:pPr algn="ctr">
              <a:defRPr/>
            </a:pPr>
            <a:r>
              <a:rPr lang="es-ES" sz="3200" i="1" dirty="0">
                <a:latin typeface="+mn-lt"/>
              </a:rPr>
              <a:t>Libre, salvo, del pecado y del temor;</a:t>
            </a:r>
            <a:endParaRPr lang="es-CL" sz="3200" i="1" dirty="0">
              <a:latin typeface="+mn-lt"/>
            </a:endParaRPr>
          </a:p>
          <a:p>
            <a:pPr algn="ctr">
              <a:spcAft>
                <a:spcPts val="1200"/>
              </a:spcAft>
              <a:defRPr/>
            </a:pPr>
            <a:r>
              <a:rPr lang="es-ES" sz="3200" i="1" dirty="0">
                <a:latin typeface="+mn-lt"/>
              </a:rPr>
              <a:t>libre, salvo, en los brazos de mi Salvador.</a:t>
            </a:r>
            <a:endParaRPr lang="es-CL" sz="3200" dirty="0">
              <a:latin typeface="+mn-lt"/>
            </a:endParaRPr>
          </a:p>
        </p:txBody>
      </p:sp>
    </p:spTree>
  </p:cSld>
  <p:clrMapOvr>
    <a:masterClrMapping/>
  </p:clrMapOvr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539750" y="656679"/>
            <a:ext cx="8027988" cy="55086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3200" b="1" dirty="0">
                <a:latin typeface="+mn-lt"/>
              </a:rPr>
              <a:t>DULCE JESÚS, MI AMADO</a:t>
            </a:r>
          </a:p>
          <a:p>
            <a:pPr algn="ctr">
              <a:defRPr/>
            </a:pP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Dulce Jesús, mi amado, mi dueño, mi Señor,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fuente de mil delicias, mi más preciado don.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La gracia en ti se derramó,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tus labios destilan miel,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tu fruto es codiciable, tu aroma grato es.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endParaRPr lang="es-ES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Eres maravilloso en tu infinito amor;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eres incomparable, Señor,</a:t>
            </a:r>
          </a:p>
          <a:p>
            <a:pPr algn="ctr">
              <a:defRPr/>
            </a:pPr>
            <a:r>
              <a:rPr lang="es-ES" sz="3200" dirty="0">
                <a:latin typeface="+mn-lt"/>
              </a:rPr>
              <a:t>digno de adoración.</a:t>
            </a:r>
            <a:endParaRPr lang="es-CL" sz="3200" dirty="0">
              <a:latin typeface="+mn-lt"/>
            </a:endParaRPr>
          </a:p>
        </p:txBody>
      </p:sp>
    </p:spTree>
  </p:cSld>
  <p:clrMapOvr>
    <a:masterClrMapping/>
  </p:clrMapOvr>
</p:sld>
</file>

<file path=ppt/slides/slide2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0" y="333375"/>
            <a:ext cx="9144000" cy="60007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s-CL" sz="3200" b="1" dirty="0">
                <a:latin typeface="+mn-lt"/>
              </a:rPr>
              <a:t>EL AMOR DE DIOS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El amor de Dios manifestado a los hombres fue;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en su grande amor, a su Hijo nos dio.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Su amor maravilloso y sublime es;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es tan grande su amor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que no lo puedo entender.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[:Es que el amor de Dios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sobrepasa todo entendimiento,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y es que el amor de Dios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sobrepasa todo entendimiento,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y su amor lo manifestó en la persona de su Hijo. Gracias por tu gracia, mi Dios:]	</a:t>
            </a:r>
          </a:p>
        </p:txBody>
      </p:sp>
    </p:spTree>
  </p:cSld>
  <p:clrMapOvr>
    <a:masterClrMapping/>
  </p:clrMapOvr>
</p:sld>
</file>

<file path=ppt/slides/slide2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5" name="Rectangle 1"/>
          <p:cNvSpPr>
            <a:spLocks noChangeArrowheads="1"/>
          </p:cNvSpPr>
          <p:nvPr/>
        </p:nvSpPr>
        <p:spPr bwMode="auto">
          <a:xfrm>
            <a:off x="0" y="640759"/>
            <a:ext cx="9144000" cy="55245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bIns="0" anchor="ctr">
            <a:spAutoFit/>
          </a:bodyPr>
          <a:lstStyle/>
          <a:p>
            <a:pPr algn="ctr">
              <a:defRPr/>
            </a:pPr>
            <a:r>
              <a:rPr lang="es-ES" sz="3200" b="1" dirty="0">
                <a:latin typeface="+mj-lt"/>
                <a:cs typeface="Times New Roman" pitchFamily="18" charset="0"/>
              </a:rPr>
              <a:t>EL AMOR ES EL DON SUPREMO</a:t>
            </a:r>
          </a:p>
          <a:p>
            <a:pPr algn="ctr" eaLnBrk="0" hangingPunct="0">
              <a:defRPr/>
            </a:pPr>
            <a:endParaRPr lang="es-ES" sz="3200" dirty="0">
              <a:latin typeface="+mj-lt"/>
              <a:ea typeface="Times New Roman" pitchFamily="18" charset="0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  <a:cs typeface="Arial" pitchFamily="34" charset="0"/>
              </a:rPr>
              <a:t>El amor es el don supremo...</a:t>
            </a:r>
            <a:endParaRPr lang="es-CL" sz="3200" dirty="0">
              <a:latin typeface="+mj-lt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Dios es amor, Dios es amor, Dios es amor.</a:t>
            </a:r>
            <a:endParaRPr lang="es-CL" sz="3200" dirty="0">
              <a:latin typeface="+mj-lt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El perfecto amor echa fuera el temor...</a:t>
            </a:r>
            <a:endParaRPr lang="es-CL" sz="3200" dirty="0">
              <a:latin typeface="+mj-lt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Dios es amor, Dios es amor, Dios es amor.</a:t>
            </a:r>
            <a:endParaRPr lang="es-CL" sz="3200" dirty="0">
              <a:latin typeface="+mj-lt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Aunque yo hablara en lenguas</a:t>
            </a:r>
            <a:endParaRPr lang="es-CL" sz="3200" dirty="0">
              <a:latin typeface="+mj-lt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de hombres y de ángeles</a:t>
            </a:r>
            <a:endParaRPr lang="es-CL" sz="3200" dirty="0">
              <a:latin typeface="+mj-lt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y tuviera tanta fe que consiga</a:t>
            </a: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trasladar los montes,</a:t>
            </a:r>
            <a:br>
              <a:rPr lang="es-CL" sz="3200" dirty="0">
                <a:latin typeface="+mj-lt"/>
                <a:ea typeface="Times New Roman" pitchFamily="18" charset="0"/>
              </a:rPr>
            </a:br>
            <a:r>
              <a:rPr lang="es-ES" sz="3200" dirty="0">
                <a:latin typeface="+mj-lt"/>
                <a:ea typeface="Times New Roman" pitchFamily="18" charset="0"/>
              </a:rPr>
              <a:t>y no tuviera amor, nada seré</a:t>
            </a:r>
            <a:r>
              <a:rPr lang="es-ES" sz="3600" dirty="0">
                <a:latin typeface="+mj-lt"/>
                <a:ea typeface="Times New Roman" pitchFamily="18" charset="0"/>
              </a:rPr>
              <a:t>.</a:t>
            </a:r>
            <a:endParaRPr lang="es-ES" sz="3600" dirty="0">
              <a:latin typeface="+mj-lt"/>
            </a:endParaRPr>
          </a:p>
        </p:txBody>
      </p:sp>
    </p:spTree>
  </p:cSld>
  <p:clrMapOvr>
    <a:masterClrMapping/>
  </p:clrMapOvr>
</p:sld>
</file>

<file path=ppt/slides/slide2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1"/>
          <p:cNvSpPr>
            <a:spLocks noChangeArrowheads="1"/>
          </p:cNvSpPr>
          <p:nvPr/>
        </p:nvSpPr>
        <p:spPr bwMode="auto">
          <a:xfrm>
            <a:off x="0" y="501104"/>
            <a:ext cx="9144000" cy="566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s-ES" altLang="es-CL" sz="3200" b="1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EL CAMINO DE LA CRUZ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endParaRPr lang="es-ES" altLang="es-CL" sz="3200">
              <a:solidFill>
                <a:srgbClr val="000000"/>
              </a:solidFill>
              <a:latin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es-ES" altLang="es-CL" sz="320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El camino de la cruz has abierto para mí;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hoy me niego a mí mismo,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Señor, quiero seguirte a ti.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Si el vivir eres tú, y el morir es ganancia,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spcAft>
                <a:spcPts val="1200"/>
              </a:spcAft>
            </a:pPr>
            <a:r>
              <a:rPr lang="es-ES" altLang="es-CL" sz="320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tú me ofreces la cruz: hoy acepto, Señor.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Mi vida nada vale, la rindo a tus pies;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quiero perderlo todo para ganarte a ti.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No quiero ya lo mío, tu vida quiero en mí;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quiero tomar mi cruz y seguir en pos de ti.</a:t>
            </a:r>
            <a:endParaRPr lang="es-ES" altLang="es-CL" sz="320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2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7" name="Rectangle 1"/>
          <p:cNvSpPr>
            <a:spLocks noChangeArrowheads="1"/>
          </p:cNvSpPr>
          <p:nvPr/>
        </p:nvSpPr>
        <p:spPr bwMode="auto">
          <a:xfrm>
            <a:off x="0" y="95762"/>
            <a:ext cx="9144000" cy="6263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bIns="0" anchor="ctr">
            <a:spAutoFit/>
          </a:bodyPr>
          <a:lstStyle/>
          <a:p>
            <a:pPr algn="ctr">
              <a:spcAft>
                <a:spcPts val="1200"/>
              </a:spcAft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b="1" dirty="0">
                <a:latin typeface="+mn-lt"/>
                <a:cs typeface="Times New Roman" pitchFamily="18" charset="0"/>
              </a:rPr>
              <a:t>EL CORDERO INMOLADO</a:t>
            </a: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n-lt"/>
                <a:ea typeface="Times New Roman" pitchFamily="18" charset="0"/>
                <a:cs typeface="Arial" pitchFamily="34" charset="0"/>
              </a:rPr>
              <a:t>El Cordero inmolado </a:t>
            </a: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n-lt"/>
                <a:ea typeface="Times New Roman" pitchFamily="18" charset="0"/>
                <a:cs typeface="Arial" pitchFamily="34" charset="0"/>
              </a:rPr>
              <a:t>que ascendió a los cielos,</a:t>
            </a:r>
            <a:endParaRPr lang="es-CL" sz="3200" dirty="0">
              <a:latin typeface="+mn-lt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n-lt"/>
                <a:ea typeface="Times New Roman" pitchFamily="18" charset="0"/>
              </a:rPr>
              <a:t>así también vendrá </a:t>
            </a: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n-lt"/>
                <a:ea typeface="Times New Roman" pitchFamily="18" charset="0"/>
              </a:rPr>
              <a:t>por su Amada a buscar;</a:t>
            </a:r>
            <a:endParaRPr lang="es-CL" sz="3200" dirty="0">
              <a:latin typeface="+mn-lt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n-lt"/>
                <a:ea typeface="Times New Roman" pitchFamily="18" charset="0"/>
              </a:rPr>
              <a:t>la esperanza de la iglesia</a:t>
            </a: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n-lt"/>
                <a:ea typeface="Times New Roman" pitchFamily="18" charset="0"/>
              </a:rPr>
              <a:t>es escuchar su voz de mando,</a:t>
            </a:r>
            <a:endParaRPr lang="es-CL" sz="3200" dirty="0">
              <a:latin typeface="+mn-lt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n-lt"/>
                <a:ea typeface="Times New Roman" pitchFamily="18" charset="0"/>
              </a:rPr>
              <a:t>para ir al encuentro,</a:t>
            </a:r>
          </a:p>
          <a:p>
            <a:pPr algn="ctr" eaLnBrk="0" hangingPunct="0">
              <a:spcAft>
                <a:spcPts val="1200"/>
              </a:spcAft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n-lt"/>
                <a:ea typeface="Times New Roman" pitchFamily="18" charset="0"/>
              </a:rPr>
              <a:t>al encuentro de su Amado.</a:t>
            </a:r>
            <a:endParaRPr lang="es-CL" sz="3200" dirty="0">
              <a:latin typeface="+mn-lt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n-lt"/>
                <a:ea typeface="Times New Roman" pitchFamily="18" charset="0"/>
              </a:rPr>
              <a:t>Gloria, él es el Rey de reyes,</a:t>
            </a:r>
            <a:endParaRPr lang="es-CL" sz="3200" dirty="0">
              <a:latin typeface="+mn-lt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n-lt"/>
                <a:ea typeface="Times New Roman" pitchFamily="18" charset="0"/>
              </a:rPr>
              <a:t>gloria, él es el Verbo de Dios,</a:t>
            </a:r>
            <a:endParaRPr lang="es-CL" sz="3200" dirty="0">
              <a:latin typeface="+mn-lt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n-lt"/>
                <a:ea typeface="Times New Roman" pitchFamily="18" charset="0"/>
              </a:rPr>
              <a:t>gloria, gloria a Jesús, el Señor.</a:t>
            </a:r>
            <a:endParaRPr lang="es-CL" sz="3200" dirty="0">
              <a:latin typeface="+mn-lt"/>
            </a:endParaRPr>
          </a:p>
        </p:txBody>
      </p:sp>
    </p:spTree>
  </p:cSld>
  <p:clrMapOvr>
    <a:masterClrMapping/>
  </p:clrMapOvr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6559C4-7C65-D0F4-97F0-EF554042B2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7" name="Rectangle 1">
            <a:extLst>
              <a:ext uri="{FF2B5EF4-FFF2-40B4-BE49-F238E27FC236}">
                <a16:creationId xmlns:a16="http://schemas.microsoft.com/office/drawing/2014/main" id="{840172A6-234A-BC7E-5FAB-414D869B2D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7052" y="451262"/>
            <a:ext cx="9144000" cy="5955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bIns="0" anchor="ctr">
            <a:spAutoFit/>
          </a:bodyPr>
          <a:lstStyle/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n-lt"/>
                <a:ea typeface="Times New Roman" pitchFamily="18" charset="0"/>
              </a:rPr>
              <a:t>Cuando él venga a reinar,</a:t>
            </a: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n-lt"/>
                <a:ea typeface="Times New Roman" pitchFamily="18" charset="0"/>
              </a:rPr>
              <a:t>el cielo se abrirá</a:t>
            </a:r>
            <a:endParaRPr lang="es-CL" sz="3200" dirty="0">
              <a:latin typeface="+mn-lt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n-lt"/>
                <a:ea typeface="Times New Roman" pitchFamily="18" charset="0"/>
              </a:rPr>
              <a:t>y el que aparecerá</a:t>
            </a: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n-lt"/>
                <a:ea typeface="Times New Roman" pitchFamily="18" charset="0"/>
              </a:rPr>
              <a:t>se llama Fiel y Verdadero;</a:t>
            </a:r>
            <a:endParaRPr lang="es-CL" sz="3200" dirty="0">
              <a:latin typeface="+mn-lt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n-lt"/>
                <a:ea typeface="Times New Roman" pitchFamily="18" charset="0"/>
              </a:rPr>
              <a:t>sus ojos son como llama,</a:t>
            </a: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n-lt"/>
                <a:ea typeface="Times New Roman" pitchFamily="18" charset="0"/>
              </a:rPr>
              <a:t>como llama de fuego</a:t>
            </a:r>
            <a:endParaRPr lang="es-CL" sz="3200" dirty="0">
              <a:latin typeface="+mn-lt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n-lt"/>
                <a:ea typeface="Times New Roman" pitchFamily="18" charset="0"/>
              </a:rPr>
              <a:t>y con justicia juzgará,</a:t>
            </a: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n-lt"/>
                <a:ea typeface="Times New Roman" pitchFamily="18" charset="0"/>
              </a:rPr>
              <a:t>trayendo el reino sempiterno.</a:t>
            </a:r>
            <a:endParaRPr lang="es-CL" sz="3200" dirty="0">
              <a:latin typeface="+mn-lt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n-lt"/>
                <a:ea typeface="Times New Roman" pitchFamily="18" charset="0"/>
              </a:rPr>
              <a:t>Gloria él es el Rey de reyes; </a:t>
            </a:r>
            <a:endParaRPr lang="es-CL" sz="3200" dirty="0">
              <a:latin typeface="+mn-lt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n-lt"/>
                <a:ea typeface="Times New Roman" pitchFamily="18" charset="0"/>
              </a:rPr>
              <a:t>gloria, él es el Verbo de Dios,</a:t>
            </a:r>
            <a:endParaRPr lang="es-CL" sz="3200" dirty="0">
              <a:latin typeface="+mn-lt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n-lt"/>
                <a:ea typeface="Times New Roman" pitchFamily="18" charset="0"/>
              </a:rPr>
              <a:t>el Espíritu y la iglesia dicen:</a:t>
            </a: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n-lt"/>
                <a:ea typeface="Times New Roman" pitchFamily="18" charset="0"/>
              </a:rPr>
              <a:t>Ven, Señor Jesús.</a:t>
            </a:r>
            <a:endParaRPr lang="es-ES" sz="32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81376793"/>
      </p:ext>
    </p:extLst>
  </p:cSld>
  <p:clrMapOvr>
    <a:masterClrMapping/>
  </p:clrMapOvr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1"/>
          <p:cNvSpPr>
            <a:spLocks noChangeArrowheads="1"/>
          </p:cNvSpPr>
          <p:nvPr/>
        </p:nvSpPr>
        <p:spPr bwMode="auto">
          <a:xfrm>
            <a:off x="0" y="1044426"/>
            <a:ext cx="9144000" cy="396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s-ES" altLang="es-CL" sz="3200" b="1">
                <a:latin typeface="Calibri" pitchFamily="34" charset="0"/>
                <a:cs typeface="Times New Roman" pitchFamily="18" charset="0"/>
              </a:rPr>
              <a:t>EL CORDERO QUE FUE INMOLADO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2800">
                <a:latin typeface="Calibri" pitchFamily="34" charset="0"/>
                <a:cs typeface="Times New Roman" pitchFamily="18" charset="0"/>
              </a:rPr>
              <a:t>(Apocalipsis 5:12)</a:t>
            </a:r>
            <a:endParaRPr lang="es-CL" altLang="es-CL" sz="2800">
              <a:latin typeface="Calibri" pitchFamily="34" charset="0"/>
            </a:endParaRPr>
          </a:p>
          <a:p>
            <a:pPr algn="ctr" eaLnBrk="0" hangingPunct="0"/>
            <a:endParaRPr lang="es-ES" altLang="es-CL" sz="3200">
              <a:latin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El Cordero que fue inmolado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es digno de tomar el poder,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las riquezas, la sabiduría,</a:t>
            </a: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la fortaleza, la honra,</a:t>
            </a: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la gloria y la alabanza.</a:t>
            </a:r>
            <a:r>
              <a:rPr lang="es-CL" altLang="es-CL" sz="3200">
                <a:latin typeface="Calibri" pitchFamily="34" charset="0"/>
              </a:rPr>
              <a:t> </a:t>
            </a:r>
          </a:p>
        </p:txBody>
      </p:sp>
    </p:spTree>
  </p:cSld>
  <p:clrMapOvr>
    <a:masterClrMapping/>
  </p:clrMapOvr>
</p:sld>
</file>

<file path=ppt/slides/slide2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1"/>
          <p:cNvSpPr>
            <a:spLocks noChangeArrowheads="1"/>
          </p:cNvSpPr>
          <p:nvPr/>
        </p:nvSpPr>
        <p:spPr bwMode="auto">
          <a:xfrm>
            <a:off x="0" y="716756"/>
            <a:ext cx="9144000" cy="501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s-ES" altLang="es-CL" sz="3200" b="1">
                <a:latin typeface="Calibri" pitchFamily="34" charset="0"/>
                <a:cs typeface="Times New Roman" pitchFamily="18" charset="0"/>
              </a:rPr>
              <a:t>ÉL ES ALTO Y SUBLIME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endParaRPr lang="es-ES" altLang="es-CL" sz="3200">
              <a:latin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Él es alto y sublime,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es el que habita la eternidad;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cuyo nombre es el Santo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y habita en la altura y la santidad.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Sea la gloria y la excelencia,</a:t>
            </a: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la honra y el poder;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sea la Gloria y la excelencia,</a:t>
            </a: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la honra y el poder.</a:t>
            </a:r>
            <a:endParaRPr lang="es-ES" altLang="es-CL" sz="320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2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971550" y="860772"/>
            <a:ext cx="6985000" cy="50165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3200" b="1" dirty="0">
                <a:latin typeface="+mn-lt"/>
              </a:rPr>
              <a:t>EL GOZO DE LA IGLESIA</a:t>
            </a:r>
          </a:p>
          <a:p>
            <a:pPr algn="ctr">
              <a:defRPr/>
            </a:pP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El gozo de la Iglesia es su Señor, 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quien como pueblo suyo la adoptó;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antes que el mundo fuera, la predestinó,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en su infinita gracia, en su eterno amor.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El que venció a la muerte en la cruz,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y de nuestras tinieblas nos llamó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a su luz admirable, a su reino de paz.    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¡Gozo y corona nuestra es Jesús!</a:t>
            </a:r>
            <a:endParaRPr lang="es-CL" sz="3200" dirty="0">
              <a:latin typeface="+mn-lt"/>
            </a:endParaRPr>
          </a:p>
        </p:txBody>
      </p:sp>
    </p:spTree>
  </p:cSld>
  <p:clrMapOvr>
    <a:masterClrMapping/>
  </p:clrMapOvr>
</p:sld>
</file>

<file path=ppt/slides/slide2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1"/>
          <p:cNvSpPr>
            <a:spLocks noChangeArrowheads="1"/>
          </p:cNvSpPr>
          <p:nvPr/>
        </p:nvSpPr>
        <p:spPr bwMode="auto">
          <a:xfrm>
            <a:off x="0" y="584671"/>
            <a:ext cx="9144000" cy="550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s-ES" altLang="es-CL" sz="3200" b="1" dirty="0">
                <a:latin typeface="Calibri" pitchFamily="34" charset="0"/>
                <a:cs typeface="Times New Roman" pitchFamily="18" charset="0"/>
              </a:rPr>
              <a:t>EL GOZO DE MI SALVACIÓN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endParaRPr lang="es-ES" altLang="es-CL" sz="3200" dirty="0">
              <a:latin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El gozo de mi salvación eres tú, Señor,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eres tú, mi Dios;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el gozo de mi salvación eres tú, Señor,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quien mis ojos abrió.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Mi vida tú recogiste, ahora en tu luz estoy;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mi vida tú compraste, ahora tuyo soy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endParaRPr lang="es-ES" altLang="es-CL" sz="3200" dirty="0">
              <a:latin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Gracias, gracias, gracias por tu gran salvación;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gracias, gracias, gracias, porque ahora tuyo soy.</a:t>
            </a:r>
            <a:endParaRPr lang="es-ES" altLang="es-CL" sz="3200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2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1"/>
          <p:cNvSpPr>
            <a:spLocks noChangeArrowheads="1"/>
          </p:cNvSpPr>
          <p:nvPr/>
        </p:nvSpPr>
        <p:spPr bwMode="auto">
          <a:xfrm>
            <a:off x="0" y="690786"/>
            <a:ext cx="9144000" cy="497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bIns="0" anchor="ctr">
            <a:spAutoFit/>
          </a:bodyPr>
          <a:lstStyle/>
          <a:p>
            <a:pPr algn="ctr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b="1" dirty="0">
                <a:latin typeface="+mj-lt"/>
                <a:cs typeface="Times New Roman" pitchFamily="18" charset="0"/>
              </a:rPr>
              <a:t>EL GRANO DE TRIGO	</a:t>
            </a: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endParaRPr lang="es-ES" sz="3200" dirty="0">
              <a:latin typeface="+mj-lt"/>
              <a:ea typeface="Times New Roman" pitchFamily="18" charset="0"/>
              <a:cs typeface="Arial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j-lt"/>
                <a:ea typeface="Times New Roman" pitchFamily="18" charset="0"/>
                <a:cs typeface="Arial" pitchFamily="34" charset="0"/>
              </a:rPr>
              <a:t>El grano de trigo en la tierra cayó;</a:t>
            </a:r>
            <a:endParaRPr lang="es-CL" sz="3200" dirty="0">
              <a:latin typeface="+mj-lt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el Señor dio su vida por ti y por mí.</a:t>
            </a:r>
            <a:endParaRPr lang="es-CL" sz="3200" dirty="0">
              <a:latin typeface="+mj-lt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Mas, venció a la muerte, resucitó</a:t>
            </a:r>
            <a:endParaRPr lang="es-CL" sz="3200" dirty="0">
              <a:latin typeface="+mj-lt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y en vida nueva nos levantó.</a:t>
            </a:r>
            <a:endParaRPr lang="es-CL" sz="3200" dirty="0">
              <a:latin typeface="+mj-lt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Aleluya, aleluya a mi Cristo,</a:t>
            </a:r>
            <a:endParaRPr lang="es-CL" sz="3200" dirty="0">
              <a:latin typeface="+mj-lt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aleluya, pues resucitó;</a:t>
            </a:r>
            <a:endParaRPr lang="es-CL" sz="3200" dirty="0">
              <a:latin typeface="+mj-lt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ha vencido el poder de la muerte.</a:t>
            </a:r>
            <a:endParaRPr lang="es-CL" sz="3200" dirty="0">
              <a:latin typeface="+mj-lt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¡Aleluya al Señor!</a:t>
            </a:r>
            <a:endParaRPr lang="es-ES" sz="3200" dirty="0">
              <a:latin typeface="+mj-lt"/>
            </a:endParaRPr>
          </a:p>
        </p:txBody>
      </p:sp>
    </p:spTree>
  </p:cSld>
  <p:clrMapOvr>
    <a:masterClrMapping/>
  </p:clrMapOvr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1"/>
          <p:cNvSpPr>
            <a:spLocks noChangeArrowheads="1"/>
          </p:cNvSpPr>
          <p:nvPr/>
        </p:nvSpPr>
        <p:spPr bwMode="auto">
          <a:xfrm>
            <a:off x="0" y="557113"/>
            <a:ext cx="9144000" cy="546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bIns="0" anchor="ctr">
            <a:spAutoFit/>
          </a:bodyPr>
          <a:lstStyle/>
          <a:p>
            <a:pPr algn="ctr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b="1" dirty="0">
                <a:latin typeface="Calibri" pitchFamily="34" charset="0"/>
                <a:cs typeface="Times New Roman" pitchFamily="18" charset="0"/>
              </a:rPr>
              <a:t>EL JUSTO FLORECERÁ COMO LA PALMERA</a:t>
            </a: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 </a:t>
            </a:r>
          </a:p>
          <a:p>
            <a:pPr algn="ctr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(Sal. 92:12-15)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endParaRPr lang="es-ES" altLang="es-CL" sz="3200" dirty="0">
              <a:latin typeface="Calibri" pitchFamily="34" charset="0"/>
              <a:cs typeface="Times New Roman" pitchFamily="18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El justo florecerá como la palmera;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crecerá como cedro en el Líbano.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Plantados en la casa del Señor,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en los atrios de nuestro Dios,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florecerán, florecerán.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Aún en la vejez fructificarán;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estarán vigorosos y verdes,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para anunciar la justicia... de nuestro Dios.</a:t>
            </a:r>
            <a:endParaRPr lang="es-ES" altLang="es-CL" sz="3200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2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187450" y="1196950"/>
            <a:ext cx="6697663" cy="40322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3200" b="1" dirty="0">
                <a:latin typeface="+mn-lt"/>
              </a:rPr>
              <a:t>ÉL LEVANTA MI CABEZA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(Salmo 3:3-4)</a:t>
            </a:r>
          </a:p>
          <a:p>
            <a:pPr algn="ctr">
              <a:defRPr/>
            </a:pP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Él levanta mi cabeza y es mi gloria...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él es escudo alrededor de mí,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él levanta mi cabeza y es mi gloria.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Clamé yo al Señor con mi voz...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y desde el monte santo me respondió.</a:t>
            </a:r>
            <a:endParaRPr lang="es-CL" sz="3200" dirty="0">
              <a:latin typeface="+mn-lt"/>
            </a:endParaRPr>
          </a:p>
        </p:txBody>
      </p:sp>
    </p:spTree>
  </p:cSld>
  <p:clrMapOvr>
    <a:masterClrMapping/>
  </p:clrMapOvr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7463" y="930944"/>
            <a:ext cx="9144000" cy="45862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s-CL" sz="3600" b="1" dirty="0">
                <a:latin typeface="+mj-lt"/>
              </a:rPr>
              <a:t>    </a:t>
            </a:r>
            <a:r>
              <a:rPr lang="es-CL" sz="3200" b="1" dirty="0">
                <a:latin typeface="+mj-lt"/>
              </a:rPr>
              <a:t>EL NOMBRE DE JESÚS ES BENDITO 	</a:t>
            </a:r>
          </a:p>
          <a:p>
            <a:pPr algn="ctr">
              <a:defRPr/>
            </a:pPr>
            <a:endParaRPr lang="es-CL" sz="3200" dirty="0">
              <a:latin typeface="+mj-lt"/>
            </a:endParaRPr>
          </a:p>
          <a:p>
            <a:pPr algn="ctr">
              <a:defRPr/>
            </a:pPr>
            <a:r>
              <a:rPr lang="es-CL" sz="3200" dirty="0">
                <a:latin typeface="+mj-lt"/>
              </a:rPr>
              <a:t>El nombre de Jesús es bendito,</a:t>
            </a:r>
          </a:p>
          <a:p>
            <a:pPr algn="ctr">
              <a:defRPr/>
            </a:pPr>
            <a:r>
              <a:rPr lang="es-CL" sz="3200" dirty="0">
                <a:latin typeface="+mj-lt"/>
              </a:rPr>
              <a:t>el nombre de Jesús es glorioso;</a:t>
            </a:r>
          </a:p>
          <a:p>
            <a:pPr algn="ctr">
              <a:defRPr/>
            </a:pPr>
            <a:r>
              <a:rPr lang="es-CL" sz="3200" dirty="0">
                <a:latin typeface="+mj-lt"/>
              </a:rPr>
              <a:t>su nombre es poder,</a:t>
            </a:r>
          </a:p>
          <a:p>
            <a:pPr algn="ctr">
              <a:defRPr/>
            </a:pPr>
            <a:r>
              <a:rPr lang="es-CL" sz="3200" dirty="0">
                <a:latin typeface="+mj-lt"/>
              </a:rPr>
              <a:t>su nombre es salvación, </a:t>
            </a:r>
          </a:p>
          <a:p>
            <a:pPr algn="ctr">
              <a:defRPr/>
            </a:pPr>
            <a:r>
              <a:rPr lang="es-CL" sz="3200" dirty="0">
                <a:latin typeface="+mj-lt"/>
              </a:rPr>
              <a:t>su nombre es autoridad.</a:t>
            </a:r>
          </a:p>
          <a:p>
            <a:pPr algn="ctr">
              <a:defRPr/>
            </a:pPr>
            <a:r>
              <a:rPr lang="es-CL" sz="3200" dirty="0">
                <a:latin typeface="+mj-lt"/>
              </a:rPr>
              <a:t>Incomparable es, incomparable es, </a:t>
            </a:r>
          </a:p>
          <a:p>
            <a:pPr algn="ctr">
              <a:defRPr/>
            </a:pPr>
            <a:r>
              <a:rPr lang="es-CL" sz="3200" dirty="0">
                <a:latin typeface="+mj-lt"/>
              </a:rPr>
              <a:t>incomparable es.</a:t>
            </a:r>
          </a:p>
        </p:txBody>
      </p:sp>
    </p:spTree>
  </p:cSld>
  <p:clrMapOvr>
    <a:masterClrMapping/>
  </p:clrMapOvr>
</p:sld>
</file>

<file path=ppt/slides/slide2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116013" y="788764"/>
            <a:ext cx="6840537" cy="50165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3200" b="1" dirty="0">
                <a:latin typeface="+mn-lt"/>
              </a:rPr>
              <a:t>EL PAN QUE HOY PARTIMOS</a:t>
            </a:r>
          </a:p>
          <a:p>
            <a:pPr algn="ctr">
              <a:defRPr/>
            </a:pP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El pan que hoy partimos,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comunión con tu cuerpo es, Señor.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Partimos el pan como hermanos en paz,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partimos el pan en perfecta unidad.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La copa bendecimos,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comunión con tu sangre es, Señor.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Bebemos de ti, como hermanos en paz,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bebemos de ti en perfecta unidad.</a:t>
            </a:r>
            <a:endParaRPr lang="es-CL" sz="3200" dirty="0">
              <a:latin typeface="+mn-lt"/>
            </a:endParaRPr>
          </a:p>
        </p:txBody>
      </p:sp>
    </p:spTree>
  </p:cSld>
  <p:clrMapOvr>
    <a:masterClrMapping/>
  </p:clrMapOvr>
</p:sld>
</file>

<file path=ppt/slides/slide2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-108520" y="260648"/>
            <a:ext cx="9144000" cy="64786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800"/>
              </a:spcAft>
              <a:defRPr/>
            </a:pPr>
            <a:r>
              <a:rPr lang="es-ES" sz="3200" b="1" dirty="0">
                <a:latin typeface="+mn-lt"/>
              </a:rPr>
              <a:t>EL PODER DE LA CRUZ</a:t>
            </a:r>
          </a:p>
          <a:p>
            <a:pPr algn="ctr">
              <a:defRPr/>
            </a:pPr>
            <a:r>
              <a:rPr lang="es-CL" sz="2600" dirty="0">
                <a:latin typeface="+mn-lt"/>
              </a:rPr>
              <a:t>Cómo describir la hora cruel,</a:t>
            </a:r>
          </a:p>
          <a:p>
            <a:pPr algn="ctr">
              <a:defRPr/>
            </a:pPr>
            <a:r>
              <a:rPr lang="es-CL" sz="2600" dirty="0">
                <a:latin typeface="+mn-lt"/>
              </a:rPr>
              <a:t>cuando, al Calvario, Cristo fue;</a:t>
            </a:r>
          </a:p>
          <a:p>
            <a:pPr algn="ctr">
              <a:defRPr/>
            </a:pPr>
            <a:r>
              <a:rPr lang="es-CL" sz="2600" dirty="0">
                <a:latin typeface="+mn-lt"/>
              </a:rPr>
              <a:t>juicio injusto aquél, castigo sufrió,</a:t>
            </a:r>
          </a:p>
          <a:p>
            <a:pPr algn="ctr">
              <a:spcAft>
                <a:spcPts val="1800"/>
              </a:spcAft>
              <a:defRPr/>
            </a:pPr>
            <a:r>
              <a:rPr lang="es-CL" sz="2600" dirty="0">
                <a:latin typeface="+mn-lt"/>
              </a:rPr>
              <a:t>clavado en la cruz fue él.</a:t>
            </a:r>
          </a:p>
          <a:p>
            <a:pPr algn="ctr">
              <a:defRPr/>
            </a:pPr>
            <a:r>
              <a:rPr lang="es-CL" sz="2600" i="1" dirty="0">
                <a:latin typeface="+mn-lt"/>
              </a:rPr>
              <a:t>Es el poder de la cruz:</a:t>
            </a:r>
          </a:p>
          <a:p>
            <a:pPr algn="ctr">
              <a:defRPr/>
            </a:pPr>
            <a:r>
              <a:rPr lang="es-CL" sz="2600" i="1" dirty="0">
                <a:latin typeface="+mn-lt"/>
              </a:rPr>
              <a:t>Cristo fue hecho pecado;</a:t>
            </a:r>
          </a:p>
          <a:p>
            <a:pPr algn="ctr">
              <a:defRPr/>
            </a:pPr>
            <a:r>
              <a:rPr lang="es-CL" sz="2600" i="1" dirty="0">
                <a:latin typeface="+mn-lt"/>
              </a:rPr>
              <a:t>nuestro castigo él sufrió</a:t>
            </a:r>
          </a:p>
          <a:p>
            <a:pPr algn="ctr">
              <a:spcAft>
                <a:spcPts val="1800"/>
              </a:spcAft>
              <a:defRPr/>
            </a:pPr>
            <a:r>
              <a:rPr lang="es-CL" sz="2600" i="1" dirty="0">
                <a:latin typeface="+mn-lt"/>
              </a:rPr>
              <a:t>y en la cruz nos perdonó.</a:t>
            </a:r>
          </a:p>
          <a:p>
            <a:pPr algn="ctr">
              <a:defRPr/>
            </a:pPr>
            <a:r>
              <a:rPr lang="es-CL" sz="2600" dirty="0">
                <a:latin typeface="+mn-lt"/>
              </a:rPr>
              <a:t>Cómo expresar tormento sin igual,</a:t>
            </a:r>
          </a:p>
          <a:p>
            <a:pPr algn="ctr">
              <a:defRPr/>
            </a:pPr>
            <a:r>
              <a:rPr lang="es-CL" sz="2600" dirty="0">
                <a:latin typeface="+mn-lt"/>
              </a:rPr>
              <a:t>llevando el peso de nuestra maldad;</a:t>
            </a:r>
          </a:p>
          <a:p>
            <a:pPr algn="ctr">
              <a:defRPr/>
            </a:pPr>
            <a:r>
              <a:rPr lang="es-CL" sz="2600" dirty="0">
                <a:latin typeface="+mn-lt"/>
              </a:rPr>
              <a:t>toda rebelión, toda iniquidad,</a:t>
            </a:r>
          </a:p>
          <a:p>
            <a:pPr algn="ctr">
              <a:defRPr/>
            </a:pPr>
            <a:r>
              <a:rPr lang="es-CL" sz="2600" dirty="0">
                <a:latin typeface="+mn-lt"/>
              </a:rPr>
              <a:t>coronaron de sangre su faz.</a:t>
            </a:r>
          </a:p>
          <a:p>
            <a:pPr algn="ctr">
              <a:defRPr/>
            </a:pPr>
            <a:r>
              <a:rPr lang="es-CL" sz="2600" dirty="0">
                <a:latin typeface="+mn-lt"/>
              </a:rPr>
              <a:t>…</a:t>
            </a:r>
          </a:p>
        </p:txBody>
      </p:sp>
    </p:spTree>
  </p:cSld>
  <p:clrMapOvr>
    <a:masterClrMapping/>
  </p:clrMapOvr>
</p:sld>
</file>

<file path=ppt/slides/slide2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0" y="332655"/>
            <a:ext cx="9144000" cy="62016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CL" sz="2200" dirty="0">
                <a:latin typeface="+mn-lt"/>
              </a:rPr>
              <a:t>Cómo expresar tormento sin igual, </a:t>
            </a:r>
          </a:p>
          <a:p>
            <a:pPr algn="ctr">
              <a:defRPr/>
            </a:pPr>
            <a:r>
              <a:rPr lang="es-CL" sz="2200" dirty="0">
                <a:latin typeface="+mn-lt"/>
              </a:rPr>
              <a:t>llevando el peso de nuestra maldad;</a:t>
            </a:r>
          </a:p>
          <a:p>
            <a:pPr algn="ctr">
              <a:defRPr/>
            </a:pPr>
            <a:r>
              <a:rPr lang="es-CL" sz="2200" dirty="0">
                <a:latin typeface="+mn-lt"/>
              </a:rPr>
              <a:t>toda rebelión, toda iniquidad,</a:t>
            </a:r>
          </a:p>
          <a:p>
            <a:pPr algn="ctr">
              <a:spcAft>
                <a:spcPts val="1800"/>
              </a:spcAft>
              <a:defRPr/>
            </a:pPr>
            <a:r>
              <a:rPr lang="es-CL" sz="2200" dirty="0">
                <a:latin typeface="+mn-lt"/>
              </a:rPr>
              <a:t>coronaron de sangre su faz.</a:t>
            </a:r>
          </a:p>
          <a:p>
            <a:pPr algn="ctr">
              <a:defRPr/>
            </a:pPr>
            <a:r>
              <a:rPr lang="es-CL" sz="2200" dirty="0">
                <a:latin typeface="+mn-lt"/>
              </a:rPr>
              <a:t>La sombra cayó, la tierra tembló</a:t>
            </a:r>
          </a:p>
          <a:p>
            <a:pPr algn="ctr">
              <a:defRPr/>
            </a:pPr>
            <a:r>
              <a:rPr lang="es-CL" sz="2200" dirty="0">
                <a:latin typeface="+mn-lt"/>
              </a:rPr>
              <a:t>cuando su rostro inclinó el Creador;</a:t>
            </a:r>
          </a:p>
          <a:p>
            <a:pPr algn="ctr">
              <a:defRPr/>
            </a:pPr>
            <a:r>
              <a:rPr lang="es-CL" sz="2200" dirty="0">
                <a:latin typeface="+mn-lt"/>
              </a:rPr>
              <a:t>el velo se rasgó, el camino nuevo abrió,</a:t>
            </a:r>
          </a:p>
          <a:p>
            <a:pPr algn="ctr">
              <a:spcAft>
                <a:spcPts val="1800"/>
              </a:spcAft>
              <a:defRPr/>
            </a:pPr>
            <a:r>
              <a:rPr lang="es-CL" sz="2200" dirty="0">
                <a:latin typeface="+mn-lt"/>
              </a:rPr>
              <a:t>su obra así consumó.</a:t>
            </a:r>
          </a:p>
          <a:p>
            <a:pPr algn="ctr">
              <a:defRPr/>
            </a:pPr>
            <a:r>
              <a:rPr lang="es-CL" sz="2200" dirty="0">
                <a:latin typeface="+mn-lt"/>
              </a:rPr>
              <a:t>Salud él nos dio, por su herida de amor,</a:t>
            </a:r>
          </a:p>
          <a:p>
            <a:pPr algn="ctr">
              <a:defRPr/>
            </a:pPr>
            <a:r>
              <a:rPr lang="es-CL" sz="2200" dirty="0">
                <a:latin typeface="+mn-lt"/>
              </a:rPr>
              <a:t>por sus sufrimientos nos libertó;</a:t>
            </a:r>
          </a:p>
          <a:p>
            <a:pPr algn="ctr">
              <a:defRPr/>
            </a:pPr>
            <a:r>
              <a:rPr lang="es-CL" sz="2200" dirty="0">
                <a:latin typeface="+mn-lt"/>
              </a:rPr>
              <a:t>a la muerte venció, su vida nos dio,</a:t>
            </a:r>
          </a:p>
          <a:p>
            <a:pPr algn="ctr">
              <a:spcAft>
                <a:spcPts val="1800"/>
              </a:spcAft>
              <a:defRPr/>
            </a:pPr>
            <a:r>
              <a:rPr lang="es-CL" sz="2200" dirty="0">
                <a:latin typeface="+mn-lt"/>
              </a:rPr>
              <a:t>triunfó para siempre el Señor.</a:t>
            </a:r>
          </a:p>
          <a:p>
            <a:pPr algn="ctr">
              <a:defRPr/>
            </a:pPr>
            <a:r>
              <a:rPr lang="es-CL" sz="2200" dirty="0">
                <a:latin typeface="+mn-lt"/>
              </a:rPr>
              <a:t>(Estribillo final): </a:t>
            </a:r>
            <a:r>
              <a:rPr lang="es-CL" sz="2200" i="1" dirty="0">
                <a:latin typeface="+mn-lt"/>
              </a:rPr>
              <a:t>Es el poder de la cruz:</a:t>
            </a:r>
          </a:p>
          <a:p>
            <a:pPr algn="ctr">
              <a:defRPr/>
            </a:pPr>
            <a:r>
              <a:rPr lang="es-CL" sz="2200" i="1" dirty="0">
                <a:latin typeface="+mn-lt"/>
              </a:rPr>
              <a:t>el Hijo de Dios inmolado fue.</a:t>
            </a:r>
          </a:p>
          <a:p>
            <a:pPr algn="ctr">
              <a:defRPr/>
            </a:pPr>
            <a:r>
              <a:rPr lang="es-CL" sz="2200" i="1" dirty="0">
                <a:latin typeface="+mn-lt"/>
              </a:rPr>
              <a:t>¡Qué precio de amor él pagó,</a:t>
            </a:r>
          </a:p>
          <a:p>
            <a:pPr algn="ctr">
              <a:defRPr/>
            </a:pPr>
            <a:r>
              <a:rPr lang="es-CL" sz="2200" i="1" dirty="0">
                <a:latin typeface="+mn-lt"/>
              </a:rPr>
              <a:t>y en la cruz nos perdonó!</a:t>
            </a:r>
          </a:p>
        </p:txBody>
      </p:sp>
    </p:spTree>
  </p:cSld>
  <p:clrMapOvr>
    <a:masterClrMapping/>
  </p:clrMapOvr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1"/>
          <p:cNvSpPr>
            <a:spLocks noChangeArrowheads="1"/>
          </p:cNvSpPr>
          <p:nvPr/>
        </p:nvSpPr>
        <p:spPr bwMode="auto">
          <a:xfrm>
            <a:off x="0" y="583084"/>
            <a:ext cx="9144000" cy="5510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s-ES" altLang="es-CL" sz="3200" b="1">
                <a:latin typeface="Calibri" pitchFamily="34" charset="0"/>
                <a:cs typeface="Times New Roman" pitchFamily="18" charset="0"/>
              </a:rPr>
              <a:t>EL PUEBLO QUE ANDABA EN TINIEBLAS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endParaRPr lang="es-ES" altLang="es-CL" sz="3200">
              <a:latin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El pueblo que andaba en tinieblas vio gran luz;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los que moraban en sombras de muerte,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luz les resplandeció.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Multiplicaste la gente y aumentaste la alegría;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se alegrarán delante de ti,</a:t>
            </a: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como se alegran en la siega,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como se gozan cuando reparten despojos;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se alegrarán delante de ti</a:t>
            </a:r>
            <a:r>
              <a:rPr lang="es-ES" altLang="es-CL" sz="3200">
                <a:latin typeface="Calibri" pitchFamily="34" charset="0"/>
                <a:ea typeface="Arial Unicode MS" pitchFamily="34" charset="-128"/>
                <a:cs typeface="Arial Unicode MS" pitchFamily="34" charset="-128"/>
              </a:rPr>
              <a:t>,</a:t>
            </a: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como se alegran en la siega.</a:t>
            </a:r>
            <a:endParaRPr lang="es-ES" altLang="es-CL" sz="320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2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116013" y="1124942"/>
            <a:ext cx="6769100" cy="40322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3200" b="1" dirty="0">
                <a:latin typeface="+mn-lt"/>
              </a:rPr>
              <a:t>EL QUE CREE EN EL HIJO</a:t>
            </a:r>
          </a:p>
          <a:p>
            <a:pPr algn="ctr">
              <a:defRPr/>
            </a:pP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El que cree en el Hijo tiene vida eterna,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el que cree en el Hijo tiene vida eterna.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De tal manera Dios a este mundo amó,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que a su Hijo envió,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para que todo aquel que en Cristo cree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tenga vida eterna.</a:t>
            </a:r>
            <a:endParaRPr lang="es-CL" sz="3200" dirty="0">
              <a:latin typeface="+mn-lt"/>
            </a:endParaRPr>
          </a:p>
        </p:txBody>
      </p:sp>
    </p:spTree>
  </p:cSld>
  <p:clrMapOvr>
    <a:masterClrMapping/>
  </p:clrMapOvr>
</p:sld>
</file>

<file path=ppt/slides/slide2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1"/>
          <p:cNvSpPr>
            <a:spLocks noChangeArrowheads="1"/>
          </p:cNvSpPr>
          <p:nvPr/>
        </p:nvSpPr>
        <p:spPr bwMode="auto">
          <a:xfrm>
            <a:off x="-12700" y="458956"/>
            <a:ext cx="9144000" cy="594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s-ES" altLang="es-CL" sz="3200" b="1" dirty="0">
                <a:latin typeface="Calibri" pitchFamily="34" charset="0"/>
                <a:cs typeface="Times New Roman" pitchFamily="18" charset="0"/>
              </a:rPr>
              <a:t>EL QUE ESTÁ SENTADO EN EL TRONO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2800" dirty="0">
                <a:latin typeface="Calibri" pitchFamily="34" charset="0"/>
                <a:cs typeface="Times New Roman" pitchFamily="18" charset="0"/>
              </a:rPr>
              <a:t>(Apocalipsis 5:13)</a:t>
            </a:r>
            <a:endParaRPr lang="es-CL" altLang="es-CL" sz="2800" dirty="0">
              <a:latin typeface="Calibri" pitchFamily="34" charset="0"/>
            </a:endParaRPr>
          </a:p>
          <a:p>
            <a:pPr algn="ctr" eaLnBrk="0" hangingPunct="0"/>
            <a:endParaRPr lang="es-ES" altLang="es-CL" sz="3200" dirty="0">
              <a:latin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El que está sentado en el trono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es digno de toda adoración,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el Cordero que fue inmolado 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es digno de toda alabanza.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Al que está sentado en el trono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y al Cordero sea la alabanza, 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la honra, la gloria y el poder,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por los siglos de los siglos,</a:t>
            </a: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amén y amén y amén.</a:t>
            </a:r>
            <a:endParaRPr lang="es-ES" altLang="es-CL" sz="3200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2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473" name="Rectangle 1"/>
          <p:cNvSpPr>
            <a:spLocks noChangeArrowheads="1"/>
          </p:cNvSpPr>
          <p:nvPr/>
        </p:nvSpPr>
        <p:spPr bwMode="auto">
          <a:xfrm>
            <a:off x="0" y="523701"/>
            <a:ext cx="9144000" cy="6001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indent="180975" algn="ctr" eaLnBrk="0" hangingPunct="0">
              <a:defRPr/>
            </a:pPr>
            <a:r>
              <a:rPr lang="es-CL" sz="3200" b="1" dirty="0">
                <a:latin typeface="+mn-lt"/>
                <a:ea typeface="Calibri" pitchFamily="34" charset="0"/>
                <a:cs typeface="Arial" pitchFamily="34" charset="0"/>
              </a:rPr>
              <a:t>EL QUE HABITA AL ABRIGO DE DIOS</a:t>
            </a:r>
            <a:r>
              <a:rPr lang="es-CL" sz="3200" i="1" dirty="0">
                <a:latin typeface="+mn-lt"/>
                <a:ea typeface="Calibri" pitchFamily="34" charset="0"/>
                <a:cs typeface="Arial" pitchFamily="34" charset="0"/>
              </a:rPr>
              <a:t> </a:t>
            </a:r>
          </a:p>
          <a:p>
            <a:pPr indent="180975" algn="ctr" eaLnBrk="0" hangingPunct="0">
              <a:defRPr/>
            </a:pPr>
            <a:endParaRPr lang="es-CL" sz="3200" dirty="0">
              <a:latin typeface="+mn-lt"/>
              <a:cs typeface="Arial" pitchFamily="34" charset="0"/>
            </a:endParaRPr>
          </a:p>
          <a:p>
            <a:pPr indent="180975" algn="ctr" eaLnBrk="0" hangingPunct="0">
              <a:defRPr/>
            </a:pPr>
            <a:r>
              <a:rPr lang="es-CL" sz="3200" dirty="0">
                <a:latin typeface="+mn-lt"/>
                <a:ea typeface="Calibri" pitchFamily="34" charset="0"/>
                <a:cs typeface="Arial" pitchFamily="34" charset="0"/>
              </a:rPr>
              <a:t>   El que habita al abrigo de Dios</a:t>
            </a:r>
            <a:endParaRPr lang="es-CL" sz="3200" dirty="0">
              <a:latin typeface="+mn-lt"/>
              <a:cs typeface="Arial" pitchFamily="34" charset="0"/>
            </a:endParaRPr>
          </a:p>
          <a:p>
            <a:pPr indent="180975" algn="ctr" eaLnBrk="0" hangingPunct="0">
              <a:defRPr/>
            </a:pPr>
            <a:r>
              <a:rPr lang="es-CL" sz="3200" dirty="0">
                <a:latin typeface="+mn-lt"/>
                <a:ea typeface="Calibri" pitchFamily="34" charset="0"/>
                <a:cs typeface="Arial" pitchFamily="34" charset="0"/>
              </a:rPr>
              <a:t>morará bajo sombras de amor;</a:t>
            </a:r>
            <a:endParaRPr lang="es-CL" sz="3200" dirty="0">
              <a:latin typeface="+mn-lt"/>
              <a:cs typeface="Arial" pitchFamily="34" charset="0"/>
            </a:endParaRPr>
          </a:p>
          <a:p>
            <a:pPr indent="180975" algn="ctr" eaLnBrk="0" hangingPunct="0">
              <a:defRPr/>
            </a:pPr>
            <a:r>
              <a:rPr lang="es-CL" sz="3200" dirty="0">
                <a:latin typeface="+mn-lt"/>
                <a:ea typeface="Calibri" pitchFamily="34" charset="0"/>
                <a:cs typeface="Arial" pitchFamily="34" charset="0"/>
              </a:rPr>
              <a:t>sobre él no vendrá ningún mal</a:t>
            </a:r>
            <a:endParaRPr lang="es-CL" sz="3200" dirty="0">
              <a:latin typeface="+mn-lt"/>
              <a:cs typeface="Arial" pitchFamily="34" charset="0"/>
            </a:endParaRPr>
          </a:p>
          <a:p>
            <a:pPr indent="180975" algn="ctr" eaLnBrk="0" hangingPunct="0">
              <a:defRPr/>
            </a:pPr>
            <a:r>
              <a:rPr lang="es-CL" sz="3200" dirty="0">
                <a:latin typeface="+mn-lt"/>
                <a:ea typeface="Calibri" pitchFamily="34" charset="0"/>
                <a:cs typeface="Arial" pitchFamily="34" charset="0"/>
              </a:rPr>
              <a:t>y en sus alas feliz vivirá.</a:t>
            </a:r>
          </a:p>
          <a:p>
            <a:pPr indent="180975" algn="ctr" eaLnBrk="0" hangingPunct="0">
              <a:defRPr/>
            </a:pPr>
            <a:endParaRPr lang="es-CL" sz="3200" dirty="0">
              <a:latin typeface="+mn-lt"/>
              <a:cs typeface="Arial" pitchFamily="34" charset="0"/>
            </a:endParaRPr>
          </a:p>
          <a:p>
            <a:pPr indent="180975" algn="ctr" eaLnBrk="0" hangingPunct="0">
              <a:defRPr/>
            </a:pPr>
            <a:r>
              <a:rPr lang="es-CL" sz="3200" i="1" dirty="0">
                <a:latin typeface="+mn-lt"/>
                <a:ea typeface="Calibri" pitchFamily="34" charset="0"/>
                <a:cs typeface="Arial" pitchFamily="34" charset="0"/>
              </a:rPr>
              <a:t>   Oh yo quiero habitar al abrigo de Dios,</a:t>
            </a:r>
            <a:endParaRPr lang="es-CL" sz="3200" dirty="0">
              <a:latin typeface="+mn-lt"/>
              <a:cs typeface="Arial" pitchFamily="34" charset="0"/>
            </a:endParaRPr>
          </a:p>
          <a:p>
            <a:pPr indent="180975" algn="ctr" eaLnBrk="0" hangingPunct="0">
              <a:defRPr/>
            </a:pPr>
            <a:r>
              <a:rPr lang="es-CL" sz="3200" i="1" dirty="0">
                <a:latin typeface="+mn-lt"/>
                <a:ea typeface="Calibri" pitchFamily="34" charset="0"/>
                <a:cs typeface="Arial" pitchFamily="34" charset="0"/>
              </a:rPr>
              <a:t>solo allí encontraré paz y profundo amor;</a:t>
            </a:r>
            <a:endParaRPr lang="es-CL" sz="3200" dirty="0">
              <a:latin typeface="+mn-lt"/>
              <a:cs typeface="Arial" pitchFamily="34" charset="0"/>
            </a:endParaRPr>
          </a:p>
          <a:p>
            <a:pPr indent="180975" algn="ctr" eaLnBrk="0" hangingPunct="0">
              <a:defRPr/>
            </a:pPr>
            <a:r>
              <a:rPr lang="es-CL" sz="3200" i="1" dirty="0">
                <a:latin typeface="+mn-lt"/>
                <a:ea typeface="Calibri" pitchFamily="34" charset="0"/>
                <a:cs typeface="Arial" pitchFamily="34" charset="0"/>
              </a:rPr>
              <a:t>mi delicia es con él comunión disfrutar</a:t>
            </a:r>
            <a:endParaRPr lang="es-CL" sz="3200" dirty="0">
              <a:latin typeface="+mn-lt"/>
              <a:cs typeface="Arial" pitchFamily="34" charset="0"/>
            </a:endParaRPr>
          </a:p>
          <a:p>
            <a:pPr indent="180975" algn="ctr" eaLnBrk="0" hangingPunct="0">
              <a:defRPr/>
            </a:pPr>
            <a:r>
              <a:rPr lang="es-CL" sz="3200" i="1" dirty="0">
                <a:latin typeface="+mn-lt"/>
                <a:ea typeface="Calibri" pitchFamily="34" charset="0"/>
                <a:cs typeface="Arial" pitchFamily="34" charset="0"/>
              </a:rPr>
              <a:t>y por siempre su nombre alabar.</a:t>
            </a:r>
          </a:p>
          <a:p>
            <a:pPr indent="180975" algn="ctr" eaLnBrk="0" hangingPunct="0">
              <a:defRPr/>
            </a:pPr>
            <a:r>
              <a:rPr lang="es-CL" sz="3200" i="1" dirty="0">
                <a:latin typeface="+mn-lt"/>
                <a:cs typeface="Arial" pitchFamily="34" charset="0"/>
              </a:rPr>
              <a:t>…</a:t>
            </a:r>
            <a:endParaRPr lang="es-CL" sz="3200" dirty="0">
              <a:latin typeface="+mn-lt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473" name="Rectangle 1"/>
          <p:cNvSpPr>
            <a:spLocks noChangeArrowheads="1"/>
          </p:cNvSpPr>
          <p:nvPr/>
        </p:nvSpPr>
        <p:spPr bwMode="auto">
          <a:xfrm>
            <a:off x="0" y="512663"/>
            <a:ext cx="9144000" cy="550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indent="180975" algn="ctr" eaLnBrk="0" hangingPunct="0">
              <a:defRPr/>
            </a:pPr>
            <a:r>
              <a:rPr lang="es-CL" sz="3200" dirty="0">
                <a:latin typeface="+mn-lt"/>
                <a:ea typeface="Calibri" pitchFamily="34" charset="0"/>
                <a:cs typeface="Arial" pitchFamily="34" charset="0"/>
              </a:rPr>
              <a:t>El que habita al abrigo de Dios,</a:t>
            </a:r>
            <a:endParaRPr lang="es-CL" sz="3200" dirty="0">
              <a:latin typeface="+mn-lt"/>
              <a:cs typeface="Arial" pitchFamily="34" charset="0"/>
            </a:endParaRPr>
          </a:p>
          <a:p>
            <a:pPr indent="180975" algn="ctr" eaLnBrk="0" hangingPunct="0">
              <a:defRPr/>
            </a:pPr>
            <a:r>
              <a:rPr lang="es-CL" sz="3200" dirty="0">
                <a:latin typeface="+mn-lt"/>
                <a:ea typeface="Calibri" pitchFamily="34" charset="0"/>
                <a:cs typeface="Arial" pitchFamily="34" charset="0"/>
              </a:rPr>
              <a:t>ciertamente muy feliz será;</a:t>
            </a:r>
            <a:endParaRPr lang="es-CL" sz="3200" dirty="0">
              <a:latin typeface="+mn-lt"/>
              <a:cs typeface="Arial" pitchFamily="34" charset="0"/>
            </a:endParaRPr>
          </a:p>
          <a:p>
            <a:pPr indent="180975" algn="ctr" eaLnBrk="0" hangingPunct="0">
              <a:defRPr/>
            </a:pPr>
            <a:r>
              <a:rPr lang="es-CL" sz="3200" dirty="0">
                <a:latin typeface="+mn-lt"/>
                <a:ea typeface="Calibri" pitchFamily="34" charset="0"/>
                <a:cs typeface="Arial" pitchFamily="34" charset="0"/>
              </a:rPr>
              <a:t>ángeles guardarán su salud</a:t>
            </a:r>
            <a:endParaRPr lang="es-CL" sz="3200" dirty="0">
              <a:latin typeface="+mn-lt"/>
              <a:cs typeface="Arial" pitchFamily="34" charset="0"/>
            </a:endParaRPr>
          </a:p>
          <a:p>
            <a:pPr indent="180975" algn="ctr" eaLnBrk="0" hangingPunct="0">
              <a:defRPr/>
            </a:pPr>
            <a:r>
              <a:rPr lang="es-CL" sz="3200" dirty="0">
                <a:latin typeface="+mn-lt"/>
                <a:ea typeface="Calibri" pitchFamily="34" charset="0"/>
                <a:cs typeface="Arial" pitchFamily="34" charset="0"/>
              </a:rPr>
              <a:t>y sus pies nunca resbalarán.</a:t>
            </a:r>
          </a:p>
          <a:p>
            <a:pPr indent="180975" algn="ctr" eaLnBrk="0" hangingPunct="0">
              <a:defRPr/>
            </a:pPr>
            <a:r>
              <a:rPr lang="es-CL" sz="3200" i="1" dirty="0">
                <a:latin typeface="+mn-lt"/>
                <a:ea typeface="Calibri" pitchFamily="34" charset="0"/>
                <a:cs typeface="Arial" pitchFamily="34" charset="0"/>
              </a:rPr>
              <a:t>Oh yo quiero habitar al abrigo de Dios…</a:t>
            </a:r>
            <a:endParaRPr lang="es-CL" sz="3200" dirty="0">
              <a:latin typeface="+mn-lt"/>
              <a:cs typeface="Arial" pitchFamily="34" charset="0"/>
            </a:endParaRPr>
          </a:p>
          <a:p>
            <a:pPr indent="180975" algn="ctr" eaLnBrk="0" hangingPunct="0">
              <a:defRPr/>
            </a:pPr>
            <a:r>
              <a:rPr lang="es-CL" sz="3200" dirty="0">
                <a:latin typeface="+mn-lt"/>
                <a:ea typeface="Calibri" pitchFamily="34" charset="0"/>
                <a:cs typeface="Arial" pitchFamily="34" charset="0"/>
              </a:rPr>
              <a:t>   </a:t>
            </a:r>
          </a:p>
          <a:p>
            <a:pPr indent="180975" algn="ctr" eaLnBrk="0" hangingPunct="0">
              <a:defRPr/>
            </a:pPr>
            <a:r>
              <a:rPr lang="es-CL" sz="3200" dirty="0">
                <a:latin typeface="+mn-lt"/>
                <a:ea typeface="Calibri" pitchFamily="34" charset="0"/>
                <a:cs typeface="Arial" pitchFamily="34" charset="0"/>
              </a:rPr>
              <a:t>El que habita al abrigo de Dios</a:t>
            </a:r>
            <a:endParaRPr lang="es-CL" sz="3200" dirty="0">
              <a:latin typeface="+mn-lt"/>
              <a:cs typeface="Arial" pitchFamily="34" charset="0"/>
            </a:endParaRPr>
          </a:p>
          <a:p>
            <a:pPr indent="180975" algn="ctr" eaLnBrk="0" hangingPunct="0">
              <a:defRPr/>
            </a:pPr>
            <a:r>
              <a:rPr lang="es-CL" sz="3200" dirty="0">
                <a:latin typeface="+mn-lt"/>
                <a:ea typeface="Calibri" pitchFamily="34" charset="0"/>
                <a:cs typeface="Arial" pitchFamily="34" charset="0"/>
              </a:rPr>
              <a:t>para siempre seguro estará;</a:t>
            </a:r>
            <a:endParaRPr lang="es-CL" sz="3200" dirty="0">
              <a:latin typeface="+mn-lt"/>
              <a:cs typeface="Arial" pitchFamily="34" charset="0"/>
            </a:endParaRPr>
          </a:p>
          <a:p>
            <a:pPr indent="180975" algn="ctr" eaLnBrk="0" hangingPunct="0">
              <a:defRPr/>
            </a:pPr>
            <a:r>
              <a:rPr lang="es-CL" sz="3200" dirty="0">
                <a:latin typeface="+mn-lt"/>
                <a:ea typeface="Calibri" pitchFamily="34" charset="0"/>
                <a:cs typeface="Arial" pitchFamily="34" charset="0"/>
              </a:rPr>
              <a:t>caerán mil y diez mil por doquier,</a:t>
            </a:r>
            <a:endParaRPr lang="es-CL" sz="3200" dirty="0">
              <a:latin typeface="+mn-lt"/>
              <a:cs typeface="Arial" pitchFamily="34" charset="0"/>
            </a:endParaRPr>
          </a:p>
          <a:p>
            <a:pPr indent="180975" algn="ctr" eaLnBrk="0" hangingPunct="0">
              <a:defRPr/>
            </a:pPr>
            <a:r>
              <a:rPr lang="es-CL" sz="3200" dirty="0">
                <a:latin typeface="+mn-lt"/>
                <a:ea typeface="Calibri" pitchFamily="34" charset="0"/>
                <a:cs typeface="Arial" pitchFamily="34" charset="0"/>
              </a:rPr>
              <a:t>mas a él no vendrá mortandad.</a:t>
            </a:r>
          </a:p>
          <a:p>
            <a:pPr indent="180975" algn="ctr" eaLnBrk="0" hangingPunct="0">
              <a:defRPr/>
            </a:pPr>
            <a:r>
              <a:rPr lang="es-CL" sz="3200" i="1" dirty="0">
                <a:latin typeface="+mn-lt"/>
                <a:ea typeface="Calibri" pitchFamily="34" charset="0"/>
                <a:cs typeface="Arial" pitchFamily="34" charset="0"/>
              </a:rPr>
              <a:t>Oh yo quiero habitar al abrigo de Dios…</a:t>
            </a:r>
            <a:endParaRPr lang="es-CL" sz="3200" dirty="0">
              <a:latin typeface="+mn-lt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539750" y="850676"/>
            <a:ext cx="8208963" cy="49545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3200" b="1" dirty="0">
                <a:latin typeface="+mn-lt"/>
              </a:rPr>
              <a:t>EL QUE HA DE VENIR, VENDRÁ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2800" dirty="0">
                <a:latin typeface="+mn-lt"/>
              </a:rPr>
              <a:t>(Hebreos 10:37)</a:t>
            </a:r>
          </a:p>
          <a:p>
            <a:pPr algn="ctr">
              <a:defRPr/>
            </a:pP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El que ha de venir vendrá y no tardará;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el que ha de venir vendrá y no tardará...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La iglesia te espera, Señor;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tu pueblo te anhela, Señor.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coronado de gloria vendrás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en tu reino de amor y de paz.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El que ha de venir vendrá y no tardará.</a:t>
            </a:r>
            <a:endParaRPr lang="es-CL" sz="3200" dirty="0">
              <a:latin typeface="+mn-lt"/>
            </a:endParaRPr>
          </a:p>
        </p:txBody>
      </p:sp>
    </p:spTree>
  </p:cSld>
  <p:clrMapOvr>
    <a:masterClrMapping/>
  </p:clrMapOvr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971550" y="1329035"/>
            <a:ext cx="7345363" cy="3540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3200" b="1" dirty="0">
                <a:latin typeface="+mn-lt"/>
              </a:rPr>
              <a:t>EL SEÑOR</a:t>
            </a:r>
            <a:r>
              <a:rPr lang="es-CL" sz="3200" dirty="0">
                <a:latin typeface="+mn-lt"/>
              </a:rPr>
              <a:t> </a:t>
            </a:r>
            <a:r>
              <a:rPr lang="es-ES" sz="3200" b="1" dirty="0">
                <a:latin typeface="+mn-lt"/>
              </a:rPr>
              <a:t>ES MI FORTALEZA Y MI CÁNTICO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(Éxodo 15:2)</a:t>
            </a:r>
          </a:p>
          <a:p>
            <a:pPr algn="ctr">
              <a:defRPr/>
            </a:pP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El Señor es mi fortaleza y mi cántico,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y ha sido mi salvación.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Este es mi Dios, este es mi Dios,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este es mi Dios y le alabaré.</a:t>
            </a:r>
            <a:endParaRPr lang="es-CL" sz="3200" dirty="0">
              <a:latin typeface="+mn-lt"/>
            </a:endParaRPr>
          </a:p>
        </p:txBody>
      </p:sp>
    </p:spTree>
  </p:cSld>
  <p:clrMapOvr>
    <a:masterClrMapping/>
  </p:clrMapOvr>
</p:sld>
</file>

<file path=ppt/slides/slide2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0" y="260648"/>
            <a:ext cx="9144000" cy="65864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3200" b="1" dirty="0">
                <a:latin typeface="+mn-lt"/>
              </a:rPr>
              <a:t>EL SEÑOR ES MI PASTOR</a:t>
            </a:r>
            <a:endParaRPr lang="es-CL" sz="3200" dirty="0">
              <a:latin typeface="+mn-lt"/>
            </a:endParaRPr>
          </a:p>
          <a:p>
            <a:pPr algn="ctr">
              <a:spcAft>
                <a:spcPts val="1200"/>
              </a:spcAft>
              <a:defRPr/>
            </a:pPr>
            <a:r>
              <a:rPr lang="es-ES" sz="2800" dirty="0">
                <a:latin typeface="+mn-lt"/>
              </a:rPr>
              <a:t>(Salmo 23)</a:t>
            </a:r>
          </a:p>
          <a:p>
            <a:pPr algn="ctr">
              <a:defRPr/>
            </a:pPr>
            <a:r>
              <a:rPr lang="es-ES" sz="3200" dirty="0">
                <a:latin typeface="+mn-lt"/>
              </a:rPr>
              <a:t>El Señor es mi pastor, nada me faltará.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En lugares de delicados pastos me hará descansar;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junto a aguas de reposo me pastoreará.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Confortará mi alma,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me guiará por sendas de justicia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por amor de su nombre.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Aunque ande en valle de sombra de muerte,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no temeré mal alguno,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porque tú estarás conmigo;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tu vara y tu cayado me infundirán aliento.</a:t>
            </a:r>
          </a:p>
          <a:p>
            <a:pPr algn="ctr">
              <a:defRPr/>
            </a:pPr>
            <a:r>
              <a:rPr lang="es-ES" sz="3200" dirty="0">
                <a:latin typeface="+mn-lt"/>
              </a:rPr>
              <a:t>…</a:t>
            </a:r>
            <a:endParaRPr lang="es-CL" sz="3200" dirty="0">
              <a:latin typeface="+mn-lt"/>
            </a:endParaRPr>
          </a:p>
        </p:txBody>
      </p:sp>
    </p:spTree>
  </p:cSld>
  <p:clrMapOvr>
    <a:masterClrMapping/>
  </p:clrMapOvr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900113" y="992857"/>
            <a:ext cx="6985000" cy="45243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3200" dirty="0">
                <a:latin typeface="+mn-lt"/>
              </a:rPr>
              <a:t>Aderezas mesa delante de mí,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en presencia de mis angustiadores;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unges mi cabeza con aceite,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mi copa está rebosando.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endParaRPr lang="es-ES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Ciertamente el bien y la misericordia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me seguirán todos los días de mi vida,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y en la casa del Señor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moraré por largos días.</a:t>
            </a:r>
            <a:endParaRPr lang="es-CL" sz="3200" dirty="0">
              <a:latin typeface="+mn-lt"/>
            </a:endParaRPr>
          </a:p>
        </p:txBody>
      </p:sp>
    </p:spTree>
  </p:cSld>
  <p:clrMapOvr>
    <a:masterClrMapping/>
  </p:clrMapOvr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0" y="165100"/>
            <a:ext cx="9144000" cy="66484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Aft>
                <a:spcPts val="1200"/>
              </a:spcAft>
              <a:defRPr/>
            </a:pPr>
            <a:r>
              <a:rPr lang="es-CL" sz="3200" b="1" dirty="0">
                <a:latin typeface="+mn-lt"/>
              </a:rPr>
              <a:t>EL SEÑOR ES MI PASTOR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El Señor es mi pastor, nada me faltará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en lugares de delicados pastos me hará descansar.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Junto a aguas de reposo me pastoreará;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confortará mi alma.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Él me guiará por sendas de justicia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por amor de su nombre.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El Señor es mi pastor...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Y aunque en valle de sombra de muerte,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no temeré mal alguno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tu vara y tu cayado me infundirán aliento.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Ciertamente el bien y la misericordia 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me seguirán hasta el fin.</a:t>
            </a:r>
          </a:p>
        </p:txBody>
      </p:sp>
    </p:spTree>
  </p:cSld>
  <p:clrMapOvr>
    <a:masterClrMapping/>
  </p:clrMapOvr>
</p:sld>
</file>

<file path=ppt/slides/slide2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042988" y="992857"/>
            <a:ext cx="6913562" cy="45243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3200" b="1" dirty="0">
                <a:latin typeface="+mn-lt"/>
              </a:rPr>
              <a:t>EL SEÑOR ME LIBERTÓ</a:t>
            </a:r>
          </a:p>
          <a:p>
            <a:pPr algn="ctr">
              <a:defRPr/>
            </a:pP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El Señor me libertó, aleluya;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del pecado libres somos, aleluya.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Y ahora somos felices, aleluya,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porque reina Cristo en mí, aleluya.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Gracias, gracias, mi Señor,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por tu gran amor por mí;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del pecado libres somos, aleluya.</a:t>
            </a:r>
            <a:endParaRPr lang="es-CL" sz="3200" dirty="0">
              <a:latin typeface="+mn-lt"/>
            </a:endParaRPr>
          </a:p>
        </p:txBody>
      </p:sp>
    </p:spTree>
  </p:cSld>
  <p:clrMapOvr>
    <a:masterClrMapping/>
  </p:clrMapOvr>
</p:sld>
</file>

<file path=ppt/slides/slide2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468313" y="1441177"/>
            <a:ext cx="8207375" cy="33559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Aft>
                <a:spcPts val="1200"/>
              </a:spcAft>
              <a:defRPr/>
            </a:pPr>
            <a:r>
              <a:rPr lang="es-CL" sz="3200" b="1" dirty="0">
                <a:latin typeface="+mn-lt"/>
              </a:rPr>
              <a:t>EL SEÑOR ME LIBERTÓ 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El Señor me libertó de toda esclavitud; 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en su gracia y en su amor,</a:t>
            </a:r>
          </a:p>
          <a:p>
            <a:pPr algn="ctr">
              <a:spcAft>
                <a:spcPts val="1200"/>
              </a:spcAft>
              <a:defRPr/>
            </a:pPr>
            <a:r>
              <a:rPr lang="es-CL" sz="3200" dirty="0">
                <a:latin typeface="+mn-lt"/>
              </a:rPr>
              <a:t>vida eterna me dio. 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Hoy vivo para él, confío solo en él, 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porque él me libertó. </a:t>
            </a:r>
          </a:p>
        </p:txBody>
      </p:sp>
    </p:spTree>
  </p:cSld>
  <p:clrMapOvr>
    <a:masterClrMapping/>
  </p:clrMapOvr>
</p:sld>
</file>

<file path=ppt/slides/slide2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1"/>
          <p:cNvSpPr>
            <a:spLocks noChangeArrowheads="1"/>
          </p:cNvSpPr>
          <p:nvPr/>
        </p:nvSpPr>
        <p:spPr bwMode="auto">
          <a:xfrm>
            <a:off x="0" y="716756"/>
            <a:ext cx="9144000" cy="501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>
              <a:defRPr/>
            </a:pPr>
            <a:r>
              <a:rPr lang="es-CL" sz="3200" b="1" dirty="0">
                <a:latin typeface="+mn-lt"/>
                <a:cs typeface="Times New Roman" pitchFamily="18" charset="0"/>
              </a:rPr>
              <a:t>EL SEÑOR REINA</a:t>
            </a:r>
          </a:p>
          <a:p>
            <a:pPr algn="ctr" eaLnBrk="0" hangingPunct="0">
              <a:defRPr/>
            </a:pPr>
            <a:endParaRPr lang="es-CL" sz="3200" dirty="0">
              <a:latin typeface="+mn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CL" sz="3200" dirty="0">
                <a:latin typeface="+mn-lt"/>
                <a:cs typeface="Times New Roman" pitchFamily="18" charset="0"/>
              </a:rPr>
              <a:t>El Señor reina,</a:t>
            </a:r>
          </a:p>
          <a:p>
            <a:pPr algn="ctr" eaLnBrk="0" hangingPunct="0">
              <a:defRPr/>
            </a:pPr>
            <a:r>
              <a:rPr lang="es-CL" sz="3200" dirty="0">
                <a:latin typeface="+mn-lt"/>
                <a:cs typeface="Times New Roman" pitchFamily="18" charset="0"/>
              </a:rPr>
              <a:t>se vistió de magnificencia;</a:t>
            </a:r>
          </a:p>
          <a:p>
            <a:pPr algn="ctr" eaLnBrk="0" hangingPunct="0">
              <a:defRPr/>
            </a:pPr>
            <a:r>
              <a:rPr lang="es-CL" sz="3200" dirty="0">
                <a:latin typeface="+mn-lt"/>
                <a:cs typeface="Times New Roman" pitchFamily="18" charset="0"/>
              </a:rPr>
              <a:t>el Señor, se vistió, se ciñó de poder.</a:t>
            </a:r>
          </a:p>
          <a:p>
            <a:pPr algn="ctr" eaLnBrk="0" hangingPunct="0">
              <a:defRPr/>
            </a:pPr>
            <a:endParaRPr lang="es-CL" sz="3200" dirty="0">
              <a:latin typeface="+mn-lt"/>
              <a:cs typeface="Times New Roman" pitchFamily="18" charset="0"/>
            </a:endParaRPr>
          </a:p>
          <a:p>
            <a:pPr algn="ctr" eaLnBrk="0" hangingPunct="0">
              <a:defRPr/>
            </a:pPr>
            <a:r>
              <a:rPr lang="es-CL" sz="3200" dirty="0">
                <a:latin typeface="+mn-lt"/>
                <a:cs typeface="Times New Roman" pitchFamily="18" charset="0"/>
              </a:rPr>
              <a:t>Afirmó también el mundo,</a:t>
            </a:r>
          </a:p>
          <a:p>
            <a:pPr algn="ctr" eaLnBrk="0" hangingPunct="0">
              <a:defRPr/>
            </a:pPr>
            <a:r>
              <a:rPr lang="es-CL" sz="3200" dirty="0">
                <a:latin typeface="+mn-lt"/>
                <a:cs typeface="Times New Roman" pitchFamily="18" charset="0"/>
              </a:rPr>
              <a:t>y no se moverá;</a:t>
            </a:r>
          </a:p>
          <a:p>
            <a:pPr algn="ctr" eaLnBrk="0" hangingPunct="0">
              <a:defRPr/>
            </a:pPr>
            <a:r>
              <a:rPr lang="es-CL" sz="3200" dirty="0">
                <a:latin typeface="+mn-lt"/>
                <a:cs typeface="Times New Roman" pitchFamily="18" charset="0"/>
              </a:rPr>
              <a:t> firme es tu trono desde entonces, </a:t>
            </a:r>
          </a:p>
          <a:p>
            <a:pPr algn="ctr" eaLnBrk="0" hangingPunct="0">
              <a:defRPr/>
            </a:pPr>
            <a:r>
              <a:rPr lang="es-CL" sz="3200" dirty="0">
                <a:latin typeface="+mn-lt"/>
                <a:cs typeface="Times New Roman" pitchFamily="18" charset="0"/>
              </a:rPr>
              <a:t>tú eres eternamente Señor.</a:t>
            </a:r>
            <a:endParaRPr lang="es-ES" sz="3200" dirty="0">
              <a:latin typeface="+mn-lt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1"/>
          <p:cNvSpPr>
            <a:spLocks noChangeArrowheads="1"/>
          </p:cNvSpPr>
          <p:nvPr/>
        </p:nvSpPr>
        <p:spPr bwMode="auto">
          <a:xfrm>
            <a:off x="0" y="1268958"/>
            <a:ext cx="9144000" cy="403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s-ES" altLang="es-CL" sz="3200" b="1">
                <a:latin typeface="Calibri" pitchFamily="34" charset="0"/>
                <a:cs typeface="Times New Roman" pitchFamily="18" charset="0"/>
              </a:rPr>
              <a:t>EL SEÑOR RESUCITÓ ¡ALELUYA!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endParaRPr lang="es-ES" altLang="es-CL" sz="3200">
              <a:latin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El  Señor resucitó, ¡Aleluya!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En gloria y majestad se levantó.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endParaRPr lang="es-ES" altLang="es-CL" sz="3200">
              <a:latin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Con Cristo yo también he resucitado</a:t>
            </a: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de la muerte a la vida,</a:t>
            </a: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de tinieblas a la luz.</a:t>
            </a:r>
            <a:r>
              <a:rPr lang="es-CL" altLang="es-CL" sz="3200">
                <a:latin typeface="Calibri" pitchFamily="34" charset="0"/>
              </a:rPr>
              <a:t> </a:t>
            </a:r>
          </a:p>
        </p:txBody>
      </p:sp>
    </p:spTree>
  </p:cSld>
  <p:clrMapOvr>
    <a:masterClrMapping/>
  </p:clrMapOvr>
</p:sld>
</file>

<file path=ppt/slides/slide2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468313" y="1032991"/>
            <a:ext cx="8135937" cy="43402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Aft>
                <a:spcPts val="1200"/>
              </a:spcAft>
              <a:defRPr/>
            </a:pPr>
            <a:r>
              <a:rPr lang="es-CL" sz="3200" b="1" dirty="0">
                <a:latin typeface="+mn-lt"/>
              </a:rPr>
              <a:t>EN ADORACIÓN 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En adoración hoy me rindo ante ti, 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porque tú eres mi Dios, </a:t>
            </a:r>
          </a:p>
          <a:p>
            <a:pPr algn="ctr">
              <a:spcAft>
                <a:spcPts val="1200"/>
              </a:spcAft>
              <a:defRPr/>
            </a:pPr>
            <a:r>
              <a:rPr lang="es-CL" sz="3200" dirty="0">
                <a:latin typeface="+mn-lt"/>
              </a:rPr>
              <a:t>y a ti sea hoy la alabanza</a:t>
            </a:r>
            <a:br>
              <a:rPr lang="es-CL" sz="3200" dirty="0">
                <a:latin typeface="+mn-lt"/>
              </a:rPr>
            </a:br>
            <a:r>
              <a:rPr lang="es-CL" sz="3200" dirty="0">
                <a:latin typeface="+mn-lt"/>
              </a:rPr>
              <a:t>y la exaltación. 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Y a ti, Señor, sea la gloria,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y a ti, Señor, sea la honra, 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porque digno eres tú.</a:t>
            </a:r>
          </a:p>
        </p:txBody>
      </p:sp>
    </p:spTree>
  </p:cSld>
  <p:clrMapOvr>
    <a:masterClrMapping/>
  </p:clrMapOvr>
</p:sld>
</file>

<file path=ppt/slides/slide2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755650" y="1208757"/>
            <a:ext cx="7345363" cy="43084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3200" b="1" dirty="0">
                <a:latin typeface="+mn-lt"/>
              </a:rPr>
              <a:t>EN ADORACIÓN</a:t>
            </a:r>
          </a:p>
          <a:p>
            <a:pPr algn="ctr">
              <a:defRPr/>
            </a:pP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En adoración,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nos postramos delante de ti en adoración.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Porque tú eres digno de toda alabanza,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porque tú eres digno de exaltación.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Porque tú eres digno de toda la gloria,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de toda la honra, de todo loor.</a:t>
            </a:r>
            <a:endParaRPr lang="es-CL" sz="3200" dirty="0">
              <a:latin typeface="+mn-lt"/>
            </a:endParaRPr>
          </a:p>
          <a:p>
            <a:pPr>
              <a:defRPr/>
            </a:pPr>
            <a:endParaRPr lang="es-CL" dirty="0"/>
          </a:p>
        </p:txBody>
      </p:sp>
    </p:spTree>
  </p:cSld>
  <p:clrMapOvr>
    <a:masterClrMapping/>
  </p:clrMapOvr>
</p:sld>
</file>

<file path=ppt/slides/slide2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0" y="716756"/>
            <a:ext cx="9144000" cy="50165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s-CL" sz="3200" b="1" dirty="0">
                <a:latin typeface="+mj-lt"/>
              </a:rPr>
              <a:t>EN ADORACIÓN</a:t>
            </a:r>
          </a:p>
          <a:p>
            <a:pPr algn="ctr">
              <a:defRPr/>
            </a:pPr>
            <a:endParaRPr lang="es-CL" sz="3200" dirty="0">
              <a:latin typeface="+mj-lt"/>
            </a:endParaRPr>
          </a:p>
          <a:p>
            <a:pPr algn="ctr">
              <a:defRPr/>
            </a:pPr>
            <a:r>
              <a:rPr lang="es-CL" sz="3200" dirty="0">
                <a:latin typeface="+mj-lt"/>
              </a:rPr>
              <a:t>En adoración yo me rindo a ti, </a:t>
            </a:r>
          </a:p>
          <a:p>
            <a:pPr algn="ctr">
              <a:defRPr/>
            </a:pPr>
            <a:r>
              <a:rPr lang="es-CL" sz="3200" dirty="0">
                <a:latin typeface="+mj-lt"/>
              </a:rPr>
              <a:t>tú eres como un río, río de agua viva; </a:t>
            </a:r>
          </a:p>
          <a:p>
            <a:pPr algn="ctr">
              <a:defRPr/>
            </a:pPr>
            <a:r>
              <a:rPr lang="es-CL" sz="3200" dirty="0">
                <a:latin typeface="+mj-lt"/>
              </a:rPr>
              <a:t>estás fluyendo en mí, es un manantial,</a:t>
            </a:r>
          </a:p>
          <a:p>
            <a:pPr algn="ctr">
              <a:defRPr/>
            </a:pPr>
            <a:r>
              <a:rPr lang="es-CL" sz="3200" dirty="0">
                <a:latin typeface="+mj-lt"/>
              </a:rPr>
              <a:t>fuente inagotable, das vida al corazón. </a:t>
            </a:r>
          </a:p>
          <a:p>
            <a:pPr algn="ctr">
              <a:defRPr/>
            </a:pPr>
            <a:r>
              <a:rPr lang="es-CL" sz="3200" dirty="0">
                <a:latin typeface="+mj-lt"/>
              </a:rPr>
              <a:t>Como el rey David quiero adorar,</a:t>
            </a:r>
          </a:p>
          <a:p>
            <a:pPr algn="ctr">
              <a:defRPr/>
            </a:pPr>
            <a:r>
              <a:rPr lang="es-CL" sz="3200" dirty="0">
                <a:latin typeface="+mj-lt"/>
              </a:rPr>
              <a:t>y mi alma canta a ti, Señor en adoración;</a:t>
            </a:r>
          </a:p>
          <a:p>
            <a:pPr algn="ctr">
              <a:defRPr/>
            </a:pPr>
            <a:r>
              <a:rPr lang="es-CL" sz="3200" dirty="0">
                <a:latin typeface="+mj-lt"/>
              </a:rPr>
              <a:t>digno de loor, santa majestad,</a:t>
            </a:r>
          </a:p>
          <a:p>
            <a:pPr algn="ctr">
              <a:defRPr/>
            </a:pPr>
            <a:r>
              <a:rPr lang="es-CL" sz="3200" dirty="0">
                <a:latin typeface="+mj-lt"/>
              </a:rPr>
              <a:t>mi placer es declarar: Te amo, oh Señor.</a:t>
            </a:r>
          </a:p>
        </p:txBody>
      </p:sp>
    </p:spTree>
  </p:cSld>
  <p:clrMapOvr>
    <a:masterClrMapping/>
  </p:clrMapOvr>
</p:sld>
</file>

<file path=ppt/slides/slide2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34925" y="115888"/>
            <a:ext cx="9001125" cy="64944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3200" b="1" dirty="0">
                <a:latin typeface="+mn-lt"/>
              </a:rPr>
              <a:t>EN EL CIELO Y EN LA TIERRA</a:t>
            </a:r>
          </a:p>
          <a:p>
            <a:pPr algn="ctr">
              <a:defRPr/>
            </a:pP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En el cielo y en la tierra, Jesucristo es el Señor,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y aun debajo de la tierra, Jesucristo es el Señor;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y en todo el universo Jesucristo es el Señor,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y en todo el universo Jesucristo es el Señor.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Y a los pueblos anunciad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que el que ha de venir vendrá.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Sobre todo principado, Jesucristo es el Señor;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sobre toda autoridad, Jesucristo es el Señor;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sobre todo nombre que se nombra,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Jesucristo es el Señor...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Que lo digan los redimidos...</a:t>
            </a:r>
            <a:endParaRPr lang="es-CL" sz="3200" dirty="0">
              <a:latin typeface="+mn-lt"/>
            </a:endParaRPr>
          </a:p>
        </p:txBody>
      </p:sp>
    </p:spTree>
  </p:cSld>
  <p:clrMapOvr>
    <a:masterClrMapping/>
  </p:clrMapOvr>
</p:sld>
</file>

<file path=ppt/slides/slide2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07379" y="908720"/>
            <a:ext cx="9001125" cy="517064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3200" b="1" dirty="0">
                <a:latin typeface="+mn-lt"/>
              </a:rPr>
              <a:t>EN EL MONTE CALVARIO</a:t>
            </a:r>
          </a:p>
          <a:p>
            <a:pPr algn="ctr">
              <a:defRPr/>
            </a:pP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CL" sz="3200" dirty="0">
                <a:latin typeface="+mn-lt"/>
              </a:rPr>
              <a:t>En el monte Calvario se vio una cruz,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emblema de afrenta y dolor;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y yo quiero esa cruz do murió mi Jesús</a:t>
            </a:r>
          </a:p>
          <a:p>
            <a:pPr algn="ctr">
              <a:spcAft>
                <a:spcPts val="1200"/>
              </a:spcAft>
              <a:defRPr/>
            </a:pPr>
            <a:r>
              <a:rPr lang="es-CL" sz="3200" dirty="0">
                <a:latin typeface="+mn-lt"/>
              </a:rPr>
              <a:t>por salvar al más vil pecador.</a:t>
            </a:r>
          </a:p>
          <a:p>
            <a:pPr algn="ctr">
              <a:defRPr/>
            </a:pPr>
            <a:r>
              <a:rPr lang="es-CL" sz="3200" i="1" dirty="0">
                <a:latin typeface="+mn-lt"/>
              </a:rPr>
              <a:t>Oh, yo siempre amaré esa cruz,</a:t>
            </a:r>
          </a:p>
          <a:p>
            <a:pPr algn="ctr">
              <a:defRPr/>
            </a:pPr>
            <a:r>
              <a:rPr lang="es-CL" sz="3200" i="1" dirty="0">
                <a:latin typeface="+mn-lt"/>
              </a:rPr>
              <a:t>en sus triunfos mi gloria será;</a:t>
            </a:r>
          </a:p>
          <a:p>
            <a:pPr algn="ctr">
              <a:defRPr/>
            </a:pPr>
            <a:r>
              <a:rPr lang="es-CL" sz="3200" i="1" dirty="0">
                <a:latin typeface="+mn-lt"/>
              </a:rPr>
              <a:t>y algún día, en vez de una cruz,</a:t>
            </a:r>
          </a:p>
          <a:p>
            <a:pPr algn="ctr">
              <a:defRPr/>
            </a:pPr>
            <a:r>
              <a:rPr lang="es-CL" sz="3200" i="1" dirty="0">
                <a:latin typeface="+mn-lt"/>
              </a:rPr>
              <a:t>mi corona Jesús me dará.</a:t>
            </a:r>
          </a:p>
        </p:txBody>
      </p:sp>
    </p:spTree>
  </p:cSld>
  <p:clrMapOvr>
    <a:masterClrMapping/>
  </p:clrMapOvr>
</p:sld>
</file>

<file path=ppt/slides/slide2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251520" y="260648"/>
            <a:ext cx="8640960" cy="63094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CL" sz="3200" dirty="0">
                <a:latin typeface="+mn-lt"/>
              </a:rPr>
              <a:t>Aunque el mundo desprecie la cruz de Jesús,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para mí tiene suma atracción;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porque en ella llevó el Cordero de Dios</a:t>
            </a:r>
          </a:p>
          <a:p>
            <a:pPr algn="ctr">
              <a:spcAft>
                <a:spcPts val="1200"/>
              </a:spcAft>
              <a:defRPr/>
            </a:pPr>
            <a:r>
              <a:rPr lang="es-CL" sz="3200" dirty="0">
                <a:latin typeface="+mn-lt"/>
              </a:rPr>
              <a:t>mi pecado y mi condenación.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En la cruz do su sangre Jesús derramó,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hermosura contemplo en visión,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pues en ella el Cordero inmolado murió,</a:t>
            </a:r>
          </a:p>
          <a:p>
            <a:pPr algn="ctr">
              <a:spcAft>
                <a:spcPts val="1200"/>
              </a:spcAft>
              <a:defRPr/>
            </a:pPr>
            <a:r>
              <a:rPr lang="es-CL" sz="3200" dirty="0">
                <a:latin typeface="+mn-lt"/>
              </a:rPr>
              <a:t>para darme pureza y perdón.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Yo seré siempre fiel a la cruz de Jesús,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sus desprecios con él sufriré;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y algún día, feliz, con los santos en luz,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para siempre su gloria tendré.</a:t>
            </a:r>
          </a:p>
        </p:txBody>
      </p:sp>
    </p:spTree>
  </p:cSld>
  <p:clrMapOvr>
    <a:masterClrMapping/>
  </p:clrMapOvr>
</p:sld>
</file>

<file path=ppt/slides/slide2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Rectangle 1"/>
          <p:cNvSpPr>
            <a:spLocks noChangeArrowheads="1"/>
          </p:cNvSpPr>
          <p:nvPr/>
        </p:nvSpPr>
        <p:spPr bwMode="auto">
          <a:xfrm>
            <a:off x="0" y="836712"/>
            <a:ext cx="9144000" cy="5018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s-ES" altLang="es-CL" sz="3200" b="1">
                <a:latin typeface="Calibri" pitchFamily="34" charset="0"/>
                <a:cs typeface="Times New Roman" pitchFamily="18" charset="0"/>
              </a:rPr>
              <a:t>EN EL PRINCIPIO ERA EL VERBO</a:t>
            </a:r>
            <a:r>
              <a:rPr lang="es-ES" altLang="es-CL" sz="3200">
                <a:latin typeface="Calibri" pitchFamily="34" charset="0"/>
                <a:cs typeface="Times New Roman" pitchFamily="18" charset="0"/>
              </a:rPr>
              <a:t> </a:t>
            </a:r>
          </a:p>
          <a:p>
            <a:pPr algn="ctr" eaLnBrk="0" hangingPunct="0"/>
            <a:endParaRPr lang="es-ES" altLang="es-CL" sz="3200">
              <a:latin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En el principio era el Verbo, </a:t>
            </a: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y el Verbo era con Dios...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y el Verbo era Dios, y el Verbo era Dios.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Y ese Verbo fue hecho carne </a:t>
            </a: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y entre nosotros habitó,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lleno de gracia y de verdad...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y de su plenitud tomamos todos </a:t>
            </a: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y gracia sobre gracia.</a:t>
            </a:r>
            <a:endParaRPr lang="es-ES" altLang="es-CL" sz="320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2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755153" y="860772"/>
            <a:ext cx="7561263" cy="50165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3200" b="1" dirty="0">
                <a:latin typeface="+mn-lt"/>
              </a:rPr>
              <a:t>ENGRANDÉCETE, OH SEÑOR,</a:t>
            </a:r>
            <a:r>
              <a:rPr lang="es-CL" sz="3200" dirty="0">
                <a:latin typeface="+mn-lt"/>
              </a:rPr>
              <a:t> </a:t>
            </a:r>
            <a:r>
              <a:rPr lang="es-ES" sz="3200" b="1" dirty="0">
                <a:latin typeface="+mn-lt"/>
              </a:rPr>
              <a:t>EN TU PODER</a:t>
            </a:r>
          </a:p>
          <a:p>
            <a:pPr algn="ctr">
              <a:defRPr/>
            </a:pP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Engrandécete, oh Señor, en tu poder,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tú que habitas entre las alabanzas de Israel.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Engrandécete, oh Señor, en tu poder,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y diga todo el pueblo: Amén, amén.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El celo de tu casa nos consume, Señor,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santifica tu nombre;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alza tu mano y haz justicia, Señor,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santifica tu nombre.</a:t>
            </a:r>
            <a:endParaRPr lang="es-CL" sz="3200" dirty="0">
              <a:latin typeface="+mn-lt"/>
            </a:endParaRPr>
          </a:p>
        </p:txBody>
      </p:sp>
    </p:spTree>
  </p:cSld>
  <p:clrMapOvr>
    <a:masterClrMapping/>
  </p:clrMapOvr>
</p:sld>
</file>

<file path=ppt/slides/slide2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Rectangle 1"/>
          <p:cNvSpPr>
            <a:spLocks noChangeArrowheads="1"/>
          </p:cNvSpPr>
          <p:nvPr/>
        </p:nvSpPr>
        <p:spPr bwMode="auto">
          <a:xfrm>
            <a:off x="0" y="860772"/>
            <a:ext cx="9144000" cy="501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s-ES" altLang="es-CL" sz="3200" b="1">
                <a:latin typeface="Calibri" pitchFamily="34" charset="0"/>
                <a:cs typeface="Times New Roman" pitchFamily="18" charset="0"/>
              </a:rPr>
              <a:t>EN GRAN MANERA ME GOZARÉ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endParaRPr lang="es-ES" altLang="es-CL" sz="3200">
              <a:latin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En gran manera me gozaré en el Señor,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mi alma se alegrará en mi Dios;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en su presencia danzaré y alabanzas ofreceré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en el altar de mi Señor.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Porque con vestiduras de salvación él me vistió 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y de manto de justicia me rodeó; 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y como a novio el me atavió, 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y como a novia adornada con sus joyas.</a:t>
            </a:r>
            <a:endParaRPr lang="es-ES" altLang="es-CL" sz="320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2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755650" y="932780"/>
            <a:ext cx="7561263" cy="50165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3200" b="1" dirty="0">
                <a:latin typeface="+mn-lt"/>
              </a:rPr>
              <a:t>EN JESÚS SOY MÁS QUE VENCEDOR</a:t>
            </a:r>
          </a:p>
          <a:p>
            <a:pPr algn="ctr">
              <a:defRPr/>
            </a:pP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En Jesús soy más que vencedor,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mi vida está escondida con Cristo en Dios;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él nos hizo limpios por la sangre de su amor,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solo en Jesús yo puedo descansar.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En Cristo el Señor, en Cristo el Señor,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puedo al reposo entrar.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Solo quiero adorarle, solo quiero exaltarle,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solo quiero adorarle.</a:t>
            </a:r>
            <a:endParaRPr lang="es-CL" sz="3200" dirty="0">
              <a:latin typeface="+mn-lt"/>
            </a:endParaRPr>
          </a:p>
        </p:txBody>
      </p:sp>
    </p:spTree>
  </p:cSld>
  <p:clrMapOvr>
    <a:masterClrMapping/>
  </p:clrMapOvr>
</p:sld>
</file>

<file path=ppt/slides/slide2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0" y="523121"/>
            <a:ext cx="9144000" cy="578619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3200" b="1" dirty="0">
                <a:latin typeface="+mn-lt"/>
              </a:rPr>
              <a:t>EN MEDIO DE ISRAEL ESTOY YO</a:t>
            </a:r>
          </a:p>
          <a:p>
            <a:pPr algn="ctr">
              <a:defRPr/>
            </a:pPr>
            <a:endParaRPr lang="es-CL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En medio de Israel estoy yo,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Jehová tu Dios, y no hay otro.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Canta, alégrate, que por ti haré grandes cosas...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Comerás hasta saciarte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con el pan que yo te he enviado,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beberás aguas eternas de la fuente de mi casa.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Destruiré a tus enemigos,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no serás avergonzado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y alabarás mi nombre por siempre glorificado.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Porque yo Jehová soy tu Dios, y no hay otro...</a:t>
            </a:r>
            <a:endParaRPr lang="es-CL" sz="3200" dirty="0">
              <a:latin typeface="+mn-lt"/>
            </a:endParaRPr>
          </a:p>
        </p:txBody>
      </p:sp>
    </p:spTree>
  </p:cSld>
  <p:clrMapOvr>
    <a:masterClrMapping/>
  </p:clrMapOvr>
</p:sld>
</file>

<file path=ppt/slides/slide2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1"/>
          <p:cNvSpPr>
            <a:spLocks noChangeArrowheads="1"/>
          </p:cNvSpPr>
          <p:nvPr/>
        </p:nvSpPr>
        <p:spPr bwMode="auto">
          <a:xfrm>
            <a:off x="0" y="655091"/>
            <a:ext cx="9144000" cy="551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s-ES" altLang="es-CL" sz="3200" b="1">
                <a:latin typeface="Calibri" pitchFamily="34" charset="0"/>
                <a:cs typeface="Times New Roman" pitchFamily="18" charset="0"/>
              </a:rPr>
              <a:t>EN MEMORIA DE MÍ </a:t>
            </a:r>
          </a:p>
          <a:p>
            <a:pPr algn="ctr" eaLnBrk="0" hangingPunct="0"/>
            <a:endParaRPr lang="es-ES" altLang="es-CL" sz="3200">
              <a:latin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En memoria de mí, pan comed...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Esto es mi cuerpo</a:t>
            </a: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que por vosotros es entregado...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[:En memoria de mí:]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En memoria de mí, bebed.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Esto es mi sangre</a:t>
            </a: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que por vosotros es derramada.</a:t>
            </a: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[:En memoria de mí:]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endParaRPr lang="es-ES" altLang="es-CL" sz="320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2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1"/>
          <p:cNvSpPr>
            <a:spLocks noChangeArrowheads="1"/>
          </p:cNvSpPr>
          <p:nvPr/>
        </p:nvSpPr>
        <p:spPr bwMode="auto">
          <a:xfrm>
            <a:off x="0" y="130175"/>
            <a:ext cx="9144000" cy="670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2800" b="1">
                <a:latin typeface="Calibri" pitchFamily="34" charset="0"/>
                <a:cs typeface="Times New Roman" pitchFamily="18" charset="0"/>
              </a:rPr>
              <a:t>EN MEMORIA DE TI</a:t>
            </a:r>
            <a:endParaRPr lang="es-CL" altLang="es-CL" sz="28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endParaRPr lang="es-ES" altLang="es-CL">
              <a:latin typeface="Calibri" pitchFamily="34" charset="0"/>
              <a:cs typeface="Times New Roman" pitchFamily="18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En memoria de ti, Jesús de Nazaret,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nos reunimos hoy aquí en tu nombre;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en memoria de ti, porque es tu voluntad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que en la copa y el pan te contemplemos,</a:t>
            </a:r>
            <a:r>
              <a:rPr lang="es-ES" altLang="es-CL" sz="3200" b="1">
                <a:latin typeface="Calibri" pitchFamily="34" charset="0"/>
                <a:cs typeface="Times New Roman" pitchFamily="18" charset="0"/>
              </a:rPr>
              <a:t> </a:t>
            </a:r>
            <a:r>
              <a:rPr lang="es-ES" altLang="es-CL" sz="3200">
                <a:latin typeface="Calibri" pitchFamily="34" charset="0"/>
                <a:cs typeface="Times New Roman" pitchFamily="18" charset="0"/>
              </a:rPr>
              <a:t>Señor.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En memoria de ti, Cordero de Dios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que a su iglesia lavó con su sangre en la cruz;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reconciliados por ti ante el Padre de Luz,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somos uno, Señor, en perfecta unidad.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Bendito seas, Señor Jesús, exaltado sea tu nombre.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Tu valor silencioso, tu amor victorioso,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anunciaremos hasta que vuelvas,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Señor... Señor.</a:t>
            </a:r>
            <a:endParaRPr lang="es-ES" altLang="es-CL" sz="320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2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250825" y="982885"/>
            <a:ext cx="8642350" cy="46783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3200" b="1" dirty="0">
                <a:latin typeface="+mn-lt"/>
              </a:rPr>
              <a:t>EN MI CORAZÓN HAY UN CÁNTICO </a:t>
            </a:r>
          </a:p>
          <a:p>
            <a:pPr algn="ctr">
              <a:defRPr/>
            </a:pP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En mi corazón hay un cántico de amor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para ti, mi Salvador;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en mi corazón hay un cántico de amor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para ti, Señor.</a:t>
            </a:r>
            <a:endParaRPr lang="es-CL" sz="3200" dirty="0">
              <a:latin typeface="+mn-lt"/>
            </a:endParaRPr>
          </a:p>
          <a:p>
            <a:pPr algn="ctr">
              <a:spcAft>
                <a:spcPts val="1200"/>
              </a:spcAft>
              <a:defRPr/>
            </a:pPr>
            <a:r>
              <a:rPr lang="es-ES" sz="3200" dirty="0">
                <a:latin typeface="+mn-lt"/>
              </a:rPr>
              <a:t>En mi corazón hay un cántico de amor para ti.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Te amo, Jesús; te amo, Jesús;</a:t>
            </a:r>
          </a:p>
          <a:p>
            <a:pPr algn="ctr">
              <a:defRPr/>
            </a:pPr>
            <a:r>
              <a:rPr lang="es-ES" sz="3200" dirty="0">
                <a:latin typeface="+mn-lt"/>
              </a:rPr>
              <a:t>te amo, mi Señor</a:t>
            </a:r>
            <a:r>
              <a:rPr lang="es-ES" dirty="0"/>
              <a:t>.</a:t>
            </a:r>
            <a:endParaRPr lang="es-CL" dirty="0"/>
          </a:p>
        </p:txBody>
      </p:sp>
    </p:spTree>
  </p:cSld>
  <p:clrMapOvr>
    <a:masterClrMapping/>
  </p:clrMapOvr>
</p:sld>
</file>

<file path=ppt/slides/slide2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Rectangle 1"/>
          <p:cNvSpPr>
            <a:spLocks noChangeArrowheads="1"/>
          </p:cNvSpPr>
          <p:nvPr/>
        </p:nvSpPr>
        <p:spPr bwMode="auto">
          <a:xfrm>
            <a:off x="0" y="1196950"/>
            <a:ext cx="9144000" cy="403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s-ES" altLang="es-CL" sz="3200" b="1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EN MI PEQUEÑEZ, ME AMASTE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endParaRPr lang="es-ES" altLang="es-CL" sz="3200">
              <a:solidFill>
                <a:srgbClr val="000000"/>
              </a:solidFill>
              <a:latin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es-ES" altLang="es-CL" sz="320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En mi pequeñez, me amaste, Señor;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en mi indignidad, me amaste, Jesús.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En mi pobreza, me amaste, Señor,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me miraste con amor.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Bendita sea la grandeza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de tu eterno amor.</a:t>
            </a:r>
            <a:endParaRPr lang="es-ES" altLang="es-CL" sz="320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2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395288" y="1310680"/>
            <a:ext cx="8353425" cy="384651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Aft>
                <a:spcPts val="1200"/>
              </a:spcAft>
              <a:defRPr/>
            </a:pPr>
            <a:r>
              <a:rPr lang="es-CL" sz="3200" b="1" dirty="0">
                <a:latin typeface="+mn-lt"/>
              </a:rPr>
              <a:t>EN OTRO TIEMPO TÚ NOS HABLABAS 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En otro tiempo tú nos hablabas, mi Dios, 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por medio de los profetas; </a:t>
            </a:r>
          </a:p>
          <a:p>
            <a:pPr algn="ctr">
              <a:spcAft>
                <a:spcPts val="1200"/>
              </a:spcAft>
              <a:defRPr/>
            </a:pPr>
            <a:r>
              <a:rPr lang="es-CL" sz="3200" dirty="0">
                <a:latin typeface="+mn-lt"/>
              </a:rPr>
              <a:t>pero ahora, mi Dios, nos hablas por tu Hijo. 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Quiero correr la carrera,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puestos los ojos en Jesús, 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autor y consumador de la fe.</a:t>
            </a:r>
          </a:p>
        </p:txBody>
      </p:sp>
    </p:spTree>
  </p:cSld>
  <p:clrMapOvr>
    <a:masterClrMapping/>
  </p:clrMapOvr>
</p:sld>
</file>

<file path=ppt/slides/slide2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Rectangle 1"/>
          <p:cNvSpPr>
            <a:spLocks noChangeArrowheads="1"/>
          </p:cNvSpPr>
          <p:nvPr/>
        </p:nvSpPr>
        <p:spPr bwMode="auto">
          <a:xfrm>
            <a:off x="0" y="589756"/>
            <a:ext cx="9144000" cy="5678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b="1">
                <a:latin typeface="Calibri" pitchFamily="34" charset="0"/>
                <a:cs typeface="Times New Roman" pitchFamily="18" charset="0"/>
              </a:rPr>
              <a:t>EN PIE, YA ESTOY EN PIE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endParaRPr lang="es-ES" altLang="es-CL" sz="3200">
              <a:latin typeface="Calibri" pitchFamily="34" charset="0"/>
              <a:cs typeface="Times New Roman" pitchFamily="18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En pie, ya estoy en pie, pues tu poder me levantó;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en pie, ya estoy en pie, para servirte, mi Señor.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¡Aleluya, aleluya!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En pie, ya estoy en pie, me veo, en Cristo, vencedor;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en pie, ya estoy en pie</a:t>
            </a:r>
            <a:r>
              <a:rPr lang="es-ES" altLang="es-CL" sz="3200" b="1">
                <a:latin typeface="Calibri" pitchFamily="34" charset="0"/>
                <a:cs typeface="Times New Roman" pitchFamily="18" charset="0"/>
              </a:rPr>
              <a:t>, </a:t>
            </a:r>
            <a:r>
              <a:rPr lang="es-ES" altLang="es-CL" sz="3200">
                <a:latin typeface="Calibri" pitchFamily="34" charset="0"/>
                <a:cs typeface="Times New Roman" pitchFamily="18" charset="0"/>
              </a:rPr>
              <a:t>para seguirte, mi Pastor.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En pie, todos en pie, hermanos santos en Jesús;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en pie, todos en pie, vamos andando en la luz.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En pie, todos en pie, marchamos a la eternidad;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en pie, todos en pie, somos del reino celestial.</a:t>
            </a:r>
            <a:endParaRPr lang="es-ES" altLang="es-CL" sz="320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2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Rectangle 1"/>
          <p:cNvSpPr>
            <a:spLocks noChangeArrowheads="1"/>
          </p:cNvSpPr>
          <p:nvPr/>
        </p:nvSpPr>
        <p:spPr bwMode="auto">
          <a:xfrm>
            <a:off x="0" y="0"/>
            <a:ext cx="9144000" cy="692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b="1">
                <a:latin typeface="Calibri" pitchFamily="34" charset="0"/>
                <a:cs typeface="Times New Roman" pitchFamily="18" charset="0"/>
              </a:rPr>
              <a:t>EN PRESENCIA DE MILLARES...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endParaRPr lang="es-ES" altLang="es-CL" sz="1400">
              <a:latin typeface="Calibri" pitchFamily="34" charset="0"/>
              <a:cs typeface="Times New Roman" pitchFamily="18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En presencia de millares de ángeles,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henos aquí, Señor y Dios,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en la hermosura de tu excelsa luz,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delante de ti, en adoración.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He aquí el remanente de tu amor,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ciudad de Dios, del vivo Dios;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los llamados del nombre de Jesús,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con gratitud, cantan loor...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Al único y sabio Dios,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inmutable, verdadero y fiel,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a Aquel que nos llamó y nos salvó por amor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sea por siempre nuestra adoración.</a:t>
            </a:r>
            <a:endParaRPr lang="es-ES" altLang="es-CL" sz="320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2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497" name="Rectangle 1"/>
          <p:cNvSpPr>
            <a:spLocks noChangeArrowheads="1"/>
          </p:cNvSpPr>
          <p:nvPr/>
        </p:nvSpPr>
        <p:spPr bwMode="auto">
          <a:xfrm>
            <a:off x="0" y="260648"/>
            <a:ext cx="9144000" cy="6309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indent="180975" algn="ctr" eaLnBrk="0" hangingPunct="0">
              <a:spcAft>
                <a:spcPts val="1200"/>
              </a:spcAft>
              <a:defRPr/>
            </a:pPr>
            <a:r>
              <a:rPr lang="es-CL" sz="3200" b="1" dirty="0">
                <a:latin typeface="+mn-lt"/>
                <a:ea typeface="Calibri" pitchFamily="34" charset="0"/>
                <a:cs typeface="Arial" pitchFamily="34" charset="0"/>
              </a:rPr>
              <a:t>EN PRESENCIA ESTAR DE CRISTO</a:t>
            </a:r>
            <a:endParaRPr lang="es-CL" sz="3200" dirty="0">
              <a:latin typeface="+mn-lt"/>
              <a:cs typeface="Arial" pitchFamily="34" charset="0"/>
            </a:endParaRPr>
          </a:p>
          <a:p>
            <a:pPr indent="180975" algn="ctr" eaLnBrk="0" hangingPunct="0">
              <a:defRPr/>
            </a:pPr>
            <a:r>
              <a:rPr lang="es-CL" sz="3200" dirty="0">
                <a:latin typeface="+mn-lt"/>
                <a:ea typeface="Calibri" pitchFamily="34" charset="0"/>
                <a:cs typeface="Arial" pitchFamily="34" charset="0"/>
              </a:rPr>
              <a:t>En presencia estar de Cristo,</a:t>
            </a:r>
          </a:p>
          <a:p>
            <a:pPr indent="180975" algn="ctr" eaLnBrk="0" hangingPunct="0">
              <a:defRPr/>
            </a:pPr>
            <a:r>
              <a:rPr lang="es-CL" sz="3200" dirty="0">
                <a:latin typeface="+mn-lt"/>
                <a:ea typeface="Calibri" pitchFamily="34" charset="0"/>
                <a:cs typeface="Arial" pitchFamily="34" charset="0"/>
              </a:rPr>
              <a:t>ver su rostro, ¿qué será?,</a:t>
            </a:r>
            <a:endParaRPr lang="es-CL" sz="3200" dirty="0">
              <a:latin typeface="+mn-lt"/>
              <a:cs typeface="Arial" pitchFamily="34" charset="0"/>
            </a:endParaRPr>
          </a:p>
          <a:p>
            <a:pPr indent="180975" algn="ctr" eaLnBrk="0" hangingPunct="0">
              <a:defRPr/>
            </a:pPr>
            <a:r>
              <a:rPr lang="es-CL" sz="3200" dirty="0">
                <a:latin typeface="+mn-lt"/>
                <a:ea typeface="Calibri" pitchFamily="34" charset="0"/>
                <a:cs typeface="Arial" pitchFamily="34" charset="0"/>
              </a:rPr>
              <a:t>cuando al fin en pleno gozo,</a:t>
            </a:r>
          </a:p>
          <a:p>
            <a:pPr indent="180975" algn="ctr" eaLnBrk="0" hangingPunct="0">
              <a:defRPr/>
            </a:pPr>
            <a:r>
              <a:rPr lang="es-CL" sz="3200" dirty="0">
                <a:latin typeface="+mn-lt"/>
                <a:ea typeface="Calibri" pitchFamily="34" charset="0"/>
                <a:cs typeface="Arial" pitchFamily="34" charset="0"/>
              </a:rPr>
              <a:t>mi alma le contemplará.</a:t>
            </a:r>
            <a:endParaRPr lang="es-CL" sz="3200" dirty="0">
              <a:latin typeface="+mn-lt"/>
              <a:cs typeface="Arial" pitchFamily="34" charset="0"/>
            </a:endParaRPr>
          </a:p>
          <a:p>
            <a:pPr indent="180975" algn="ctr" eaLnBrk="0" hangingPunct="0">
              <a:defRPr/>
            </a:pPr>
            <a:r>
              <a:rPr lang="es-CL" sz="3200" i="1" dirty="0">
                <a:latin typeface="+mn-lt"/>
                <a:ea typeface="Calibri" pitchFamily="34" charset="0"/>
                <a:cs typeface="Arial" pitchFamily="34" charset="0"/>
              </a:rPr>
              <a:t>Cara a cara espero verle, más allá del cielo azul;</a:t>
            </a:r>
            <a:endParaRPr lang="es-CL" sz="3200" i="1" dirty="0">
              <a:latin typeface="+mn-lt"/>
              <a:cs typeface="Arial" pitchFamily="34" charset="0"/>
            </a:endParaRPr>
          </a:p>
          <a:p>
            <a:pPr indent="180975" algn="ctr" eaLnBrk="0" hangingPunct="0">
              <a:spcAft>
                <a:spcPts val="1200"/>
              </a:spcAft>
              <a:defRPr/>
            </a:pPr>
            <a:r>
              <a:rPr lang="es-CL" sz="3200" i="1" dirty="0">
                <a:latin typeface="+mn-lt"/>
                <a:ea typeface="Calibri" pitchFamily="34" charset="0"/>
                <a:cs typeface="Arial" pitchFamily="34" charset="0"/>
              </a:rPr>
              <a:t>cara a cara en plena gloria he de ver a mi Jesús.</a:t>
            </a:r>
            <a:endParaRPr lang="es-CL" sz="3200" i="1" dirty="0">
              <a:latin typeface="+mn-lt"/>
              <a:cs typeface="Arial" pitchFamily="34" charset="0"/>
            </a:endParaRPr>
          </a:p>
          <a:p>
            <a:pPr indent="180975" algn="ctr" eaLnBrk="0" hangingPunct="0">
              <a:defRPr/>
            </a:pPr>
            <a:r>
              <a:rPr lang="es-CL" sz="3200" dirty="0">
                <a:latin typeface="+mn-lt"/>
                <a:ea typeface="Calibri" pitchFamily="34" charset="0"/>
                <a:cs typeface="Arial" pitchFamily="34" charset="0"/>
              </a:rPr>
              <a:t>Solo tras oscuro velo</a:t>
            </a:r>
          </a:p>
          <a:p>
            <a:pPr indent="180975" algn="ctr" eaLnBrk="0" hangingPunct="0">
              <a:defRPr/>
            </a:pPr>
            <a:r>
              <a:rPr lang="es-CL" sz="3200" dirty="0">
                <a:latin typeface="+mn-lt"/>
                <a:ea typeface="Calibri" pitchFamily="34" charset="0"/>
                <a:cs typeface="Arial" pitchFamily="34" charset="0"/>
              </a:rPr>
              <a:t>hoy lo puedo aquí mirar,</a:t>
            </a:r>
            <a:endParaRPr lang="es-CL" sz="3200" dirty="0">
              <a:latin typeface="+mn-lt"/>
              <a:cs typeface="Arial" pitchFamily="34" charset="0"/>
            </a:endParaRPr>
          </a:p>
          <a:p>
            <a:pPr indent="180975" algn="ctr" eaLnBrk="0" hangingPunct="0">
              <a:defRPr/>
            </a:pPr>
            <a:r>
              <a:rPr lang="es-CL" sz="3200" dirty="0">
                <a:latin typeface="+mn-lt"/>
                <a:ea typeface="Calibri" pitchFamily="34" charset="0"/>
                <a:cs typeface="Arial" pitchFamily="34" charset="0"/>
              </a:rPr>
              <a:t>mas ya pronto viene el día</a:t>
            </a:r>
          </a:p>
          <a:p>
            <a:pPr indent="180975" algn="ctr" eaLnBrk="0" hangingPunct="0">
              <a:defRPr/>
            </a:pPr>
            <a:r>
              <a:rPr lang="es-CL" sz="3200" dirty="0">
                <a:latin typeface="+mn-lt"/>
                <a:ea typeface="Calibri" pitchFamily="34" charset="0"/>
                <a:cs typeface="Arial" pitchFamily="34" charset="0"/>
              </a:rPr>
              <a:t>que su gloria ha de mostrar.</a:t>
            </a:r>
          </a:p>
          <a:p>
            <a:pPr indent="180975" algn="ctr" eaLnBrk="0" hangingPunct="0">
              <a:defRPr/>
            </a:pPr>
            <a:r>
              <a:rPr lang="es-CL" sz="3200" dirty="0">
                <a:latin typeface="+mn-lt"/>
                <a:cs typeface="Arial" pitchFamily="34" charset="0"/>
              </a:rPr>
              <a:t>…</a:t>
            </a:r>
          </a:p>
        </p:txBody>
      </p:sp>
    </p:spTree>
  </p:cSld>
  <p:clrMapOvr>
    <a:masterClrMapping/>
  </p:clrMapOvr>
</p:sld>
</file>

<file path=ppt/slides/slide2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250825" y="1064865"/>
            <a:ext cx="8642350" cy="4524375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80975" algn="ctr" eaLnBrk="0" hangingPunct="0">
              <a:defRPr/>
            </a:pPr>
            <a:r>
              <a:rPr lang="es-CL" sz="3200" dirty="0">
                <a:latin typeface="+mn-lt"/>
                <a:ea typeface="Calibri" pitchFamily="34" charset="0"/>
                <a:cs typeface="Arial" pitchFamily="34" charset="0"/>
              </a:rPr>
              <a:t>¡Cuanto gozo habrá con Cristo</a:t>
            </a:r>
          </a:p>
          <a:p>
            <a:pPr indent="180975" algn="ctr" eaLnBrk="0" hangingPunct="0">
              <a:defRPr/>
            </a:pPr>
            <a:r>
              <a:rPr lang="es-CL" sz="3200" dirty="0">
                <a:latin typeface="+mn-lt"/>
                <a:ea typeface="Calibri" pitchFamily="34" charset="0"/>
                <a:cs typeface="Arial" pitchFamily="34" charset="0"/>
              </a:rPr>
              <a:t>cuando no haya más dolor,</a:t>
            </a:r>
            <a:endParaRPr lang="es-CL" sz="3200" dirty="0">
              <a:latin typeface="+mn-lt"/>
              <a:cs typeface="Arial" pitchFamily="34" charset="0"/>
            </a:endParaRPr>
          </a:p>
          <a:p>
            <a:pPr indent="180975" algn="ctr" eaLnBrk="0" hangingPunct="0">
              <a:defRPr/>
            </a:pPr>
            <a:r>
              <a:rPr lang="es-CL" sz="3200" dirty="0">
                <a:latin typeface="+mn-lt"/>
                <a:ea typeface="Calibri" pitchFamily="34" charset="0"/>
                <a:cs typeface="Arial" pitchFamily="34" charset="0"/>
              </a:rPr>
              <a:t>cuando cesen los peligros</a:t>
            </a:r>
          </a:p>
          <a:p>
            <a:pPr indent="180975" algn="ctr" eaLnBrk="0" hangingPunct="0">
              <a:defRPr/>
            </a:pPr>
            <a:r>
              <a:rPr lang="es-CL" sz="3200" dirty="0">
                <a:latin typeface="+mn-lt"/>
                <a:ea typeface="Calibri" pitchFamily="34" charset="0"/>
                <a:cs typeface="Arial" pitchFamily="34" charset="0"/>
              </a:rPr>
              <a:t>y ya estemos en su amor!</a:t>
            </a:r>
            <a:endParaRPr lang="es-CL" sz="3200" dirty="0">
              <a:latin typeface="+mn-lt"/>
              <a:cs typeface="Arial" pitchFamily="34" charset="0"/>
            </a:endParaRPr>
          </a:p>
          <a:p>
            <a:pPr indent="180975" algn="ctr" eaLnBrk="0" hangingPunct="0">
              <a:defRPr/>
            </a:pPr>
            <a:endParaRPr lang="es-CL" sz="3200" dirty="0">
              <a:latin typeface="+mn-lt"/>
              <a:ea typeface="Calibri" pitchFamily="34" charset="0"/>
              <a:cs typeface="Arial" pitchFamily="34" charset="0"/>
            </a:endParaRPr>
          </a:p>
          <a:p>
            <a:pPr indent="180975" algn="ctr" eaLnBrk="0" hangingPunct="0">
              <a:defRPr/>
            </a:pPr>
            <a:r>
              <a:rPr lang="es-CL" sz="3200" dirty="0">
                <a:latin typeface="+mn-lt"/>
                <a:ea typeface="Calibri" pitchFamily="34" charset="0"/>
                <a:cs typeface="Arial" pitchFamily="34" charset="0"/>
              </a:rPr>
              <a:t>   Cara a cara, cuan glorioso</a:t>
            </a:r>
          </a:p>
          <a:p>
            <a:pPr indent="180975" algn="ctr" eaLnBrk="0" hangingPunct="0">
              <a:defRPr/>
            </a:pPr>
            <a:r>
              <a:rPr lang="es-CL" sz="3200" dirty="0">
                <a:latin typeface="+mn-lt"/>
                <a:ea typeface="Calibri" pitchFamily="34" charset="0"/>
                <a:cs typeface="Arial" pitchFamily="34" charset="0"/>
              </a:rPr>
              <a:t>ha de ser así vivir,</a:t>
            </a:r>
            <a:endParaRPr lang="es-CL" sz="3200" dirty="0">
              <a:latin typeface="+mn-lt"/>
              <a:cs typeface="Arial" pitchFamily="34" charset="0"/>
            </a:endParaRPr>
          </a:p>
          <a:p>
            <a:pPr indent="180975" algn="ctr" eaLnBrk="0" hangingPunct="0">
              <a:defRPr/>
            </a:pPr>
            <a:r>
              <a:rPr lang="es-CL" sz="3200" dirty="0">
                <a:latin typeface="+mn-lt"/>
                <a:ea typeface="Calibri" pitchFamily="34" charset="0"/>
                <a:cs typeface="Arial" pitchFamily="34" charset="0"/>
              </a:rPr>
              <a:t>ver el rostro de quien quiso</a:t>
            </a:r>
          </a:p>
          <a:p>
            <a:pPr indent="180975" algn="ctr" eaLnBrk="0" hangingPunct="0">
              <a:defRPr/>
            </a:pPr>
            <a:r>
              <a:rPr lang="es-CL" sz="3200" dirty="0">
                <a:latin typeface="+mn-lt"/>
                <a:ea typeface="Calibri" pitchFamily="34" charset="0"/>
                <a:cs typeface="Arial" pitchFamily="34" charset="0"/>
              </a:rPr>
              <a:t>nuestras almas redimir.</a:t>
            </a:r>
            <a:endParaRPr lang="es-CL" sz="3200" dirty="0">
              <a:latin typeface="+mn-lt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900113" y="992857"/>
            <a:ext cx="7200900" cy="45243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3200" b="1" dirty="0">
                <a:latin typeface="+mn-lt"/>
              </a:rPr>
              <a:t>ENSÉÑAME A HACER TU VOLUNTAD</a:t>
            </a:r>
          </a:p>
          <a:p>
            <a:pPr algn="ctr">
              <a:defRPr/>
            </a:pPr>
            <a:endParaRPr lang="es-CL" sz="3200" b="1" i="1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Enséñame a hacer tu voluntad,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porque tú eres mi Dios;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tu buen Espíritu me guíe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por sendas de rectitud.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Por tu nombre, oh Señor, me vivificarás.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Enséñame a hacer tu voluntad,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porque tú eres mi Dios.</a:t>
            </a:r>
            <a:endParaRPr lang="es-CL" sz="3200" dirty="0">
              <a:latin typeface="+mn-lt"/>
            </a:endParaRPr>
          </a:p>
        </p:txBody>
      </p:sp>
    </p:spTree>
  </p:cSld>
  <p:clrMapOvr>
    <a:masterClrMapping/>
  </p:clrMapOvr>
</p:sld>
</file>

<file path=ppt/slides/slide2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250825" y="1094779"/>
            <a:ext cx="8642350" cy="406241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s-CL" sz="3200" b="1" dirty="0">
                <a:latin typeface="+mn-lt"/>
              </a:rPr>
              <a:t>ENTONCES LA VIRGEN</a:t>
            </a:r>
          </a:p>
          <a:p>
            <a:pPr algn="ctr">
              <a:spcAft>
                <a:spcPts val="1200"/>
              </a:spcAft>
              <a:defRPr/>
            </a:pPr>
            <a:r>
              <a:rPr lang="es-CL" sz="2400" dirty="0">
                <a:latin typeface="+mn-lt"/>
              </a:rPr>
              <a:t>(Jeremías 31:13) 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Entonces la virgen se alegrará en la danza, 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los jóvenes y viejos juntamente... 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La </a:t>
            </a:r>
            <a:r>
              <a:rPr lang="es-CL" sz="3200" dirty="0" err="1">
                <a:latin typeface="+mn-lt"/>
              </a:rPr>
              <a:t>lará</a:t>
            </a:r>
            <a:r>
              <a:rPr lang="es-CL" sz="3200" dirty="0">
                <a:latin typeface="+mn-lt"/>
              </a:rPr>
              <a:t> </a:t>
            </a:r>
            <a:r>
              <a:rPr lang="es-CL" sz="3200" dirty="0" err="1">
                <a:latin typeface="+mn-lt"/>
              </a:rPr>
              <a:t>lalá</a:t>
            </a:r>
            <a:r>
              <a:rPr lang="es-CL" sz="3200" dirty="0">
                <a:latin typeface="+mn-lt"/>
              </a:rPr>
              <a:t> la... 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y tornaré su llanto en canción, 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y los consolaré,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y los alegraré en su dolor... </a:t>
            </a:r>
          </a:p>
        </p:txBody>
      </p:sp>
    </p:spTree>
  </p:cSld>
  <p:clrMapOvr>
    <a:masterClrMapping/>
  </p:clrMapOvr>
</p:sld>
</file>

<file path=ppt/slides/slide2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0" y="188640"/>
            <a:ext cx="9144000" cy="66479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  <a:defRPr/>
            </a:pPr>
            <a:r>
              <a:rPr lang="es-CL" sz="3200" b="1" dirty="0">
                <a:latin typeface="+mn-lt"/>
              </a:rPr>
              <a:t>EN TU CENA NOS JUNTAMOS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 </a:t>
            </a:r>
            <a:r>
              <a:rPr lang="es-CL" sz="3000" dirty="0">
                <a:latin typeface="+mn-lt"/>
              </a:rPr>
              <a:t>En tu cena nos juntamos,</a:t>
            </a:r>
          </a:p>
          <a:p>
            <a:pPr algn="ctr">
              <a:defRPr/>
            </a:pPr>
            <a:r>
              <a:rPr lang="es-CL" sz="3000" dirty="0">
                <a:latin typeface="+mn-lt"/>
              </a:rPr>
              <a:t>Señor, para recordar</a:t>
            </a:r>
          </a:p>
          <a:p>
            <a:pPr algn="ctr">
              <a:defRPr/>
            </a:pPr>
            <a:r>
              <a:rPr lang="es-CL" sz="3000" dirty="0">
                <a:latin typeface="+mn-lt"/>
              </a:rPr>
              <a:t>tu pasión y cruel muerte,</a:t>
            </a:r>
          </a:p>
          <a:p>
            <a:pPr algn="ctr">
              <a:defRPr/>
            </a:pPr>
            <a:r>
              <a:rPr lang="es-CL" sz="3000" dirty="0">
                <a:latin typeface="+mn-lt"/>
              </a:rPr>
              <a:t>y en tu grande amor pensar.</a:t>
            </a:r>
          </a:p>
          <a:p>
            <a:pPr algn="ctr">
              <a:spcAft>
                <a:spcPts val="1200"/>
              </a:spcAft>
              <a:defRPr/>
            </a:pPr>
            <a:r>
              <a:rPr lang="es-CL" sz="3000" i="1" dirty="0">
                <a:latin typeface="+mn-lt"/>
              </a:rPr>
              <a:t>   Grande amor, grande amor,</a:t>
            </a:r>
            <a:br>
              <a:rPr lang="es-CL" sz="3000" i="1" dirty="0">
                <a:latin typeface="+mn-lt"/>
              </a:rPr>
            </a:br>
            <a:r>
              <a:rPr lang="es-CL" sz="3000" i="1" dirty="0">
                <a:latin typeface="+mn-lt"/>
              </a:rPr>
              <a:t>y en tu grande amor pensar.</a:t>
            </a:r>
          </a:p>
          <a:p>
            <a:pPr algn="ctr">
              <a:defRPr/>
            </a:pPr>
            <a:r>
              <a:rPr lang="es-CL" sz="3000" dirty="0">
                <a:latin typeface="+mn-lt"/>
              </a:rPr>
              <a:t> Redimidos, ya tenemos,</a:t>
            </a:r>
          </a:p>
          <a:p>
            <a:pPr algn="ctr">
              <a:defRPr/>
            </a:pPr>
            <a:r>
              <a:rPr lang="es-CL" sz="3000" dirty="0">
                <a:latin typeface="+mn-lt"/>
              </a:rPr>
              <a:t>por tu muerte, comunión;</a:t>
            </a:r>
          </a:p>
          <a:p>
            <a:pPr algn="ctr">
              <a:spcAft>
                <a:spcPts val="1200"/>
              </a:spcAft>
              <a:defRPr/>
            </a:pPr>
            <a:r>
              <a:rPr lang="es-CL" sz="3000" dirty="0">
                <a:latin typeface="+mn-lt"/>
              </a:rPr>
              <a:t>en el pan te recordamos,</a:t>
            </a:r>
            <a:br>
              <a:rPr lang="es-CL" sz="3000" dirty="0">
                <a:latin typeface="+mn-lt"/>
              </a:rPr>
            </a:br>
            <a:r>
              <a:rPr lang="es-CL" sz="3000" dirty="0">
                <a:latin typeface="+mn-lt"/>
              </a:rPr>
              <a:t>Dios de nuestra salvación.</a:t>
            </a:r>
          </a:p>
          <a:p>
            <a:pPr algn="ctr">
              <a:spcAft>
                <a:spcPts val="1200"/>
              </a:spcAft>
              <a:defRPr/>
            </a:pPr>
            <a:r>
              <a:rPr lang="es-CL" sz="3000" i="1" dirty="0">
                <a:latin typeface="+mn-lt"/>
              </a:rPr>
              <a:t>Salvación, salvación, Dios de nuestra salvación.</a:t>
            </a:r>
            <a:br>
              <a:rPr lang="es-CL" sz="3000" i="1" dirty="0">
                <a:latin typeface="+mn-lt"/>
              </a:rPr>
            </a:br>
            <a:r>
              <a:rPr lang="es-CL" sz="3200" dirty="0">
                <a:latin typeface="+mn-lt"/>
              </a:rPr>
              <a:t>…</a:t>
            </a:r>
          </a:p>
        </p:txBody>
      </p:sp>
    </p:spTree>
  </p:cSld>
  <p:clrMapOvr>
    <a:masterClrMapping/>
  </p:clrMapOvr>
</p:sld>
</file>

<file path=ppt/slides/slide2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0" y="778634"/>
            <a:ext cx="9144000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defRPr/>
            </a:pPr>
            <a:r>
              <a:rPr lang="es-CL" sz="3200" dirty="0">
                <a:latin typeface="+mn-lt"/>
              </a:rPr>
              <a:t>En la copa confesamos</a:t>
            </a:r>
          </a:p>
          <a:p>
            <a:pPr algn="ctr">
              <a:spcAft>
                <a:spcPts val="0"/>
              </a:spcAft>
              <a:defRPr/>
            </a:pPr>
            <a:r>
              <a:rPr lang="es-CL" sz="3200" dirty="0">
                <a:latin typeface="+mn-lt"/>
              </a:rPr>
              <a:t>que tu sangre es eficaz;</a:t>
            </a:r>
          </a:p>
          <a:p>
            <a:pPr algn="ctr">
              <a:spcAft>
                <a:spcPts val="1200"/>
              </a:spcAft>
              <a:defRPr/>
            </a:pPr>
            <a:r>
              <a:rPr lang="es-CL" sz="3200" dirty="0">
                <a:latin typeface="+mn-lt"/>
              </a:rPr>
              <a:t>por tu salvación perfecta</a:t>
            </a:r>
            <a:br>
              <a:rPr lang="es-CL" sz="3200" dirty="0">
                <a:latin typeface="+mn-lt"/>
              </a:rPr>
            </a:br>
            <a:r>
              <a:rPr lang="es-CL" sz="3200" dirty="0">
                <a:latin typeface="+mn-lt"/>
              </a:rPr>
              <a:t>esperamos ver tu faz.</a:t>
            </a:r>
            <a:br>
              <a:rPr lang="es-CL" sz="3200" dirty="0">
                <a:latin typeface="+mn-lt"/>
              </a:rPr>
            </a:br>
            <a:r>
              <a:rPr lang="es-CL" sz="3200" i="1" dirty="0">
                <a:latin typeface="+mn-lt"/>
              </a:rPr>
              <a:t>Ver tu faz, ver tu faz; esperamos ver tu faz.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 Por tu gracia congregados,</a:t>
            </a:r>
            <a:br>
              <a:rPr lang="es-CL" sz="3200" dirty="0">
                <a:latin typeface="+mn-lt"/>
              </a:rPr>
            </a:br>
            <a:r>
              <a:rPr lang="es-CL" sz="3200" dirty="0">
                <a:latin typeface="+mn-lt"/>
              </a:rPr>
              <a:t>en tu paz y con amor;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en espíritu cantamos</a:t>
            </a:r>
            <a:br>
              <a:rPr lang="es-CL" sz="3200" dirty="0">
                <a:latin typeface="+mn-lt"/>
              </a:rPr>
            </a:br>
            <a:r>
              <a:rPr lang="es-CL" sz="3200" dirty="0">
                <a:latin typeface="+mn-lt"/>
              </a:rPr>
              <a:t>a ti, nuestro Redentor.</a:t>
            </a:r>
            <a:br>
              <a:rPr lang="es-CL" sz="3200" dirty="0">
                <a:latin typeface="+mn-lt"/>
              </a:rPr>
            </a:br>
            <a:r>
              <a:rPr lang="es-CL" sz="3200" i="1" dirty="0">
                <a:latin typeface="+mn-lt"/>
              </a:rPr>
              <a:t>Redentor, Redentor; a ti, nuestro Redentor.</a:t>
            </a:r>
          </a:p>
        </p:txBody>
      </p:sp>
    </p:spTree>
  </p:cSld>
  <p:clrMapOvr>
    <a:masterClrMapping/>
  </p:clrMapOvr>
</p:sld>
</file>

<file path=ppt/slides/slide2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395288" y="788764"/>
            <a:ext cx="8280400" cy="50165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3200" b="1" dirty="0">
                <a:latin typeface="+mn-lt"/>
              </a:rPr>
              <a:t>EN TU PRESENCIA, MI SEÑOR</a:t>
            </a:r>
          </a:p>
          <a:p>
            <a:pPr algn="ctr">
              <a:defRPr/>
            </a:pP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En tu presencia, mi Señor,</a:t>
            </a:r>
          </a:p>
          <a:p>
            <a:pPr algn="ctr">
              <a:defRPr/>
            </a:pPr>
            <a:r>
              <a:rPr lang="es-ES" sz="3200" dirty="0">
                <a:latin typeface="+mn-lt"/>
              </a:rPr>
              <a:t>nos inclinamos;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nos postramos, nos rendimos</a:t>
            </a:r>
          </a:p>
          <a:p>
            <a:pPr algn="ctr">
              <a:defRPr/>
            </a:pPr>
            <a:r>
              <a:rPr lang="es-ES" sz="3200" dirty="0">
                <a:latin typeface="+mn-lt"/>
              </a:rPr>
              <a:t>en tu presencia.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endParaRPr lang="es-ES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Y te adoramos, te adoramos,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pues tú eres digno, mi Señor,</a:t>
            </a:r>
          </a:p>
          <a:p>
            <a:pPr algn="ctr">
              <a:defRPr/>
            </a:pPr>
            <a:r>
              <a:rPr lang="es-ES" sz="3200" dirty="0">
                <a:latin typeface="+mn-lt"/>
              </a:rPr>
              <a:t>te adoramos.</a:t>
            </a:r>
            <a:endParaRPr lang="es-CL" sz="3200" dirty="0">
              <a:latin typeface="+mn-lt"/>
            </a:endParaRPr>
          </a:p>
        </p:txBody>
      </p:sp>
    </p:spTree>
  </p:cSld>
  <p:clrMapOvr>
    <a:masterClrMapping/>
  </p:clrMapOvr>
</p:sld>
</file>

<file path=ppt/slides/slide2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761" name="Rectangle 1"/>
          <p:cNvSpPr>
            <a:spLocks noChangeArrowheads="1"/>
          </p:cNvSpPr>
          <p:nvPr/>
        </p:nvSpPr>
        <p:spPr bwMode="auto">
          <a:xfrm>
            <a:off x="0" y="634776"/>
            <a:ext cx="9144000" cy="5170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 eaLnBrk="0" hangingPunct="0">
              <a:defRPr/>
            </a:pPr>
            <a:r>
              <a:rPr lang="es-ES" sz="3200" b="1" dirty="0">
                <a:latin typeface="+mn-lt"/>
                <a:ea typeface="Times New Roman" pitchFamily="18" charset="0"/>
                <a:cs typeface="Arial" pitchFamily="34" charset="0"/>
              </a:rPr>
              <a:t>EN TU PRESENCIA, OH MI SEÑOR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 eaLnBrk="0" hangingPunct="0">
              <a:defRPr/>
            </a:pPr>
            <a:endParaRPr lang="es-ES" sz="3200" dirty="0">
              <a:latin typeface="+mn-lt"/>
              <a:ea typeface="Times New Roman" pitchFamily="18" charset="0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n-lt"/>
                <a:ea typeface="Times New Roman" pitchFamily="18" charset="0"/>
                <a:cs typeface="Arial" pitchFamily="34" charset="0"/>
              </a:rPr>
              <a:t>En tu presencia, oh mi Señor, me alegraré,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n-lt"/>
                <a:ea typeface="Times New Roman" pitchFamily="18" charset="0"/>
                <a:cs typeface="Arial" pitchFamily="34" charset="0"/>
              </a:rPr>
              <a:t>y junto a mis hermanos te bendeciré;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n-lt"/>
                <a:ea typeface="Times New Roman" pitchFamily="18" charset="0"/>
                <a:cs typeface="Arial" pitchFamily="34" charset="0"/>
              </a:rPr>
              <a:t>fue por tu sangre preciosa</a:t>
            </a:r>
          </a:p>
          <a:p>
            <a:pPr algn="ctr" eaLnBrk="0" hangingPunct="0">
              <a:defRPr/>
            </a:pPr>
            <a:r>
              <a:rPr lang="es-ES" sz="3200" dirty="0">
                <a:latin typeface="+mn-lt"/>
                <a:ea typeface="Times New Roman" pitchFamily="18" charset="0"/>
                <a:cs typeface="Arial" pitchFamily="34" charset="0"/>
              </a:rPr>
              <a:t>mi eterna redención,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 eaLnBrk="0" hangingPunct="0">
              <a:spcAft>
                <a:spcPts val="1200"/>
              </a:spcAft>
              <a:defRPr/>
            </a:pPr>
            <a:r>
              <a:rPr lang="es-ES" sz="3200" dirty="0">
                <a:latin typeface="+mn-lt"/>
                <a:ea typeface="Times New Roman" pitchFamily="18" charset="0"/>
                <a:cs typeface="Arial" pitchFamily="34" charset="0"/>
              </a:rPr>
              <a:t>y esta, tu iglesia amada, con gozo canta hoy.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n-lt"/>
                <a:ea typeface="Times New Roman" pitchFamily="18" charset="0"/>
                <a:cs typeface="Arial" pitchFamily="34" charset="0"/>
              </a:rPr>
              <a:t>Digno de todo loor, digno de todo loor,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n-lt"/>
                <a:ea typeface="Times New Roman" pitchFamily="18" charset="0"/>
                <a:cs typeface="Arial" pitchFamily="34" charset="0"/>
              </a:rPr>
              <a:t>es el Señor, es el Señor,</a:t>
            </a:r>
          </a:p>
          <a:p>
            <a:pPr algn="ctr" eaLnBrk="0" hangingPunct="0">
              <a:defRPr/>
            </a:pPr>
            <a:r>
              <a:rPr lang="es-ES" sz="3200" dirty="0">
                <a:latin typeface="+mn-lt"/>
                <a:ea typeface="Times New Roman" pitchFamily="18" charset="0"/>
                <a:cs typeface="Arial" pitchFamily="34" charset="0"/>
              </a:rPr>
              <a:t>digno de todo loor.</a:t>
            </a:r>
            <a:endParaRPr lang="es-ES" sz="3200" dirty="0">
              <a:latin typeface="+mn-lt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0" y="620713"/>
            <a:ext cx="9144000" cy="53863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s-CL" sz="3600" b="1" dirty="0">
                <a:latin typeface="+mj-lt"/>
              </a:rPr>
              <a:t>  </a:t>
            </a:r>
            <a:r>
              <a:rPr lang="es-CL" sz="3200" b="1" dirty="0">
                <a:latin typeface="+mj-lt"/>
              </a:rPr>
              <a:t>EN TU PRESENCIA TE BENDECIMOS	</a:t>
            </a:r>
          </a:p>
          <a:p>
            <a:pPr algn="ctr">
              <a:defRPr/>
            </a:pPr>
            <a:endParaRPr lang="es-CL" sz="3200" dirty="0">
              <a:latin typeface="+mj-lt"/>
            </a:endParaRPr>
          </a:p>
          <a:p>
            <a:pPr algn="ctr">
              <a:defRPr/>
            </a:pPr>
            <a:r>
              <a:rPr lang="es-CL" sz="3200" dirty="0">
                <a:latin typeface="+mj-lt"/>
              </a:rPr>
              <a:t>En tu presencia te bendecimos; </a:t>
            </a:r>
          </a:p>
          <a:p>
            <a:pPr algn="ctr">
              <a:defRPr/>
            </a:pPr>
            <a:r>
              <a:rPr lang="es-CL" sz="3200" dirty="0">
                <a:latin typeface="+mj-lt"/>
              </a:rPr>
              <a:t>limpios por tu sangre,</a:t>
            </a:r>
          </a:p>
          <a:p>
            <a:pPr algn="ctr">
              <a:spcAft>
                <a:spcPts val="1200"/>
              </a:spcAft>
              <a:defRPr/>
            </a:pPr>
            <a:r>
              <a:rPr lang="es-CL" sz="3200" dirty="0">
                <a:latin typeface="+mj-lt"/>
              </a:rPr>
              <a:t>alzamos manos santas.</a:t>
            </a:r>
          </a:p>
          <a:p>
            <a:pPr algn="ctr">
              <a:defRPr/>
            </a:pPr>
            <a:r>
              <a:rPr lang="es-CL" sz="3200" dirty="0">
                <a:latin typeface="+mj-lt"/>
              </a:rPr>
              <a:t>Te adoramos, te exaltamos, </a:t>
            </a:r>
          </a:p>
          <a:p>
            <a:pPr algn="ctr">
              <a:spcAft>
                <a:spcPts val="1200"/>
              </a:spcAft>
              <a:defRPr/>
            </a:pPr>
            <a:r>
              <a:rPr lang="es-CL" sz="3200" dirty="0">
                <a:latin typeface="+mj-lt"/>
              </a:rPr>
              <a:t>precioso Rey eterno, Fiel y Verdadero.</a:t>
            </a:r>
          </a:p>
          <a:p>
            <a:pPr algn="ctr">
              <a:defRPr/>
            </a:pPr>
            <a:r>
              <a:rPr lang="es-CL" sz="3200" dirty="0">
                <a:latin typeface="+mj-lt"/>
              </a:rPr>
              <a:t>A ti la bendición, la gloria y el honor; </a:t>
            </a:r>
          </a:p>
          <a:p>
            <a:pPr algn="ctr">
              <a:defRPr/>
            </a:pPr>
            <a:r>
              <a:rPr lang="es-CL" sz="3200" dirty="0">
                <a:latin typeface="+mj-lt"/>
              </a:rPr>
              <a:t>la fortaleza y el poder, </a:t>
            </a:r>
          </a:p>
          <a:p>
            <a:pPr algn="ctr">
              <a:defRPr/>
            </a:pPr>
            <a:r>
              <a:rPr lang="es-CL" sz="3200" dirty="0">
                <a:latin typeface="+mj-lt"/>
              </a:rPr>
              <a:t>por los siglos de los siglos. Amén.	</a:t>
            </a:r>
          </a:p>
        </p:txBody>
      </p:sp>
    </p:spTree>
  </p:cSld>
  <p:clrMapOvr>
    <a:masterClrMapping/>
  </p:clrMapOvr>
</p:sld>
</file>

<file path=ppt/slides/slide2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539750" y="830485"/>
            <a:ext cx="8135938" cy="48307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Aft>
                <a:spcPts val="1200"/>
              </a:spcAft>
              <a:defRPr/>
            </a:pPr>
            <a:r>
              <a:rPr lang="es-CL" sz="3200" b="1" dirty="0">
                <a:latin typeface="+mn-lt"/>
              </a:rPr>
              <a:t>EN TU SANGRE DERRAMADA EN LA CRUZ 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En tu sangre derramada en la cruz, 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yo hallé el perdón; 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y ahora, delante de ti,</a:t>
            </a:r>
          </a:p>
          <a:p>
            <a:pPr algn="ctr">
              <a:spcAft>
                <a:spcPts val="1200"/>
              </a:spcAft>
              <a:defRPr/>
            </a:pPr>
            <a:r>
              <a:rPr lang="es-CL" sz="3200" dirty="0">
                <a:latin typeface="+mn-lt"/>
              </a:rPr>
              <a:t>yo me gozo, mi Señor. 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Adorarte es mi deleite, 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contemplarte es mi placer; 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pues incomparable eres, 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mi bendito Salvador. </a:t>
            </a:r>
          </a:p>
        </p:txBody>
      </p:sp>
    </p:spTree>
  </p:cSld>
  <p:clrMapOvr>
    <a:masterClrMapping/>
  </p:clrMapOvr>
</p:sld>
</file>

<file path=ppt/slides/slide2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Rectangle 1"/>
          <p:cNvSpPr>
            <a:spLocks noChangeArrowheads="1"/>
          </p:cNvSpPr>
          <p:nvPr/>
        </p:nvSpPr>
        <p:spPr bwMode="auto">
          <a:xfrm>
            <a:off x="0" y="1330622"/>
            <a:ext cx="9144000" cy="3538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s-ES" altLang="es-CL" sz="3200" b="1">
                <a:latin typeface="Calibri" pitchFamily="34" charset="0"/>
                <a:cs typeface="Times New Roman" pitchFamily="18" charset="0"/>
              </a:rPr>
              <a:t>ERES DIOS GRANDE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endParaRPr lang="es-ES" altLang="es-CL" sz="3200">
              <a:latin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Eres Dios grande, Dios poderoso;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te damos la gloria, bendito eres tú.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endParaRPr lang="es-ES" altLang="es-CL" sz="3200">
              <a:latin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Toda la alabanza, todos los dominios 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son tuyos, Señor, excelso eres tú.</a:t>
            </a:r>
            <a:endParaRPr lang="es-ES" altLang="es-CL" sz="320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2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Rectangle 1"/>
          <p:cNvSpPr>
            <a:spLocks noChangeArrowheads="1"/>
          </p:cNvSpPr>
          <p:nvPr/>
        </p:nvSpPr>
        <p:spPr bwMode="auto">
          <a:xfrm>
            <a:off x="0" y="584671"/>
            <a:ext cx="9144000" cy="550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s-ES" altLang="es-CL" sz="3200" b="1" dirty="0">
                <a:latin typeface="Calibri" pitchFamily="34" charset="0"/>
                <a:cs typeface="Times New Roman" pitchFamily="18" charset="0"/>
              </a:rPr>
              <a:t>ERES EL ÚNICO Y SABIO DIOS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endParaRPr lang="es-ES" altLang="es-CL" sz="3200" dirty="0">
              <a:latin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Eres el único y sabio Dios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que reinará por la eternidad;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todos tus juicios son verdaderos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y tu verdad permanecerá para siempre.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Tu reino no tendrá fin,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por los siglos de los siglos permanecerá.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Bendito eres, Señor Jesús,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en los cielos y en la tierra bendito eres tú,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y en todo el universo tú eres el Señor.</a:t>
            </a:r>
            <a:endParaRPr lang="es-ES" altLang="es-CL" sz="3200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2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0" y="115888"/>
            <a:ext cx="9144000" cy="66484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Aft>
                <a:spcPts val="1200"/>
              </a:spcAft>
              <a:defRPr/>
            </a:pPr>
            <a:r>
              <a:rPr lang="es-CL" sz="3200" b="1" dirty="0">
                <a:latin typeface="+mn-lt"/>
              </a:rPr>
              <a:t>ERES INCOMPARABLE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Incomparable resplandeces,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desde la eternidad, tú eres Dios;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incomparable en tu gracia,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dejaste todo por amor al pecador.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¿Quién como tú, Señor?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No hay otro que cambie su trono por la cruz.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¿Quién como tú, Señor?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No hay otro que salve ¡Incomparable eres tú!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Eres incomparable,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Dios de todo poder, pero también lleno de amor;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Eres incomparable,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hasta los cielos llega tu misericordia, oh Señor.</a:t>
            </a:r>
          </a:p>
        </p:txBody>
      </p:sp>
    </p:spTree>
  </p:cSld>
  <p:clrMapOvr>
    <a:masterClrMapping/>
  </p:clrMapOvr>
</p:sld>
</file>

<file path=ppt/slides/slide2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Rectangle 1"/>
          <p:cNvSpPr>
            <a:spLocks noChangeArrowheads="1"/>
          </p:cNvSpPr>
          <p:nvPr/>
        </p:nvSpPr>
        <p:spPr bwMode="auto">
          <a:xfrm>
            <a:off x="0" y="860772"/>
            <a:ext cx="9144000" cy="501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b="1" dirty="0">
                <a:latin typeface="Calibri" pitchFamily="34" charset="0"/>
                <a:cs typeface="Times New Roman" pitchFamily="18" charset="0"/>
              </a:rPr>
              <a:t>ERES JESÚS,</a:t>
            </a:r>
            <a:r>
              <a:rPr lang="es-CL" altLang="es-CL" sz="3200" dirty="0">
                <a:latin typeface="Calibri" pitchFamily="34" charset="0"/>
              </a:rPr>
              <a:t> </a:t>
            </a:r>
            <a:r>
              <a:rPr lang="es-ES" altLang="es-CL" sz="3200" b="1" dirty="0">
                <a:latin typeface="Calibri" pitchFamily="34" charset="0"/>
                <a:cs typeface="Times New Roman" pitchFamily="18" charset="0"/>
              </a:rPr>
              <a:t>FUENTE DE AGUAS VIVAS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endParaRPr lang="es-ES" altLang="es-CL" sz="3200" dirty="0">
              <a:latin typeface="Calibri" pitchFamily="34" charset="0"/>
              <a:cs typeface="Times New Roman" pitchFamily="18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Eres, Jesús,</a:t>
            </a:r>
            <a:r>
              <a:rPr lang="es-ES" altLang="es-CL" sz="3200" b="1" dirty="0">
                <a:latin typeface="Calibri" pitchFamily="34" charset="0"/>
                <a:cs typeface="Times New Roman" pitchFamily="18" charset="0"/>
              </a:rPr>
              <a:t> </a:t>
            </a: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fuente de aguas vivas,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eres perfecto don de Dios para los hombres,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eres ofrenda de amor, eres el bien de Dios, 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eres pan vivo que del cielo descendió.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Al acudir, Señor, a tu llamado,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y hacer memoria de ti, ante tu mesa,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se regocijan en ti todos tus santos.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¡Gloria por siempre a ti, Jesús, mi Salvador!</a:t>
            </a:r>
            <a:endParaRPr lang="es-ES" altLang="es-CL" sz="3200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2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827088" y="260350"/>
            <a:ext cx="7200900" cy="61547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spcAft>
                <a:spcPts val="1200"/>
              </a:spcAft>
              <a:defRPr/>
            </a:pPr>
            <a:r>
              <a:rPr lang="es-ES" sz="3200" b="1" dirty="0">
                <a:latin typeface="+mn-lt"/>
              </a:rPr>
              <a:t>ERES LUCERO DEL AMANECER</a:t>
            </a:r>
          </a:p>
          <a:p>
            <a:pPr algn="ctr">
              <a:defRPr/>
            </a:pPr>
            <a:r>
              <a:rPr lang="es-ES" sz="3200" dirty="0">
                <a:latin typeface="+mn-lt"/>
              </a:rPr>
              <a:t>Eres lucero que al amanecer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brilló en mi corazón, Señor;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eres antorcha que en lugar oscuro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dio su resplandor.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Eres mi amparo contra todo mal,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mi escondedero contra el turbión,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como la sombra del alto peñón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en tierra calurosa, mi Señor Jesús,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mi alto refugio, mi Libertador,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bajo tus alas moraré feliz;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habitaré al abrigo de tu amor por siempre.</a:t>
            </a:r>
            <a:endParaRPr lang="es-CL" sz="3200" dirty="0">
              <a:latin typeface="+mn-lt"/>
            </a:endParaRPr>
          </a:p>
        </p:txBody>
      </p:sp>
    </p:spTree>
  </p:cSld>
  <p:clrMapOvr>
    <a:masterClrMapping/>
  </p:clrMapOvr>
</p:sld>
</file>

<file path=ppt/slides/slide2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-14288" y="260350"/>
            <a:ext cx="9144001" cy="64166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Aft>
                <a:spcPts val="1200"/>
              </a:spcAft>
              <a:defRPr/>
            </a:pPr>
            <a:r>
              <a:rPr lang="es-CL" sz="3200" b="1" dirty="0">
                <a:latin typeface="+mn-lt"/>
                <a:cs typeface="Arial" pitchFamily="34" charset="0"/>
              </a:rPr>
              <a:t>ERES INCOMPARABLE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CL" sz="2800" dirty="0">
                <a:latin typeface="+mn-lt"/>
                <a:cs typeface="Arial" pitchFamily="34" charset="0"/>
              </a:rPr>
              <a:t>Incomparable, resplandeces;</a:t>
            </a:r>
          </a:p>
          <a:p>
            <a:pPr algn="ctr">
              <a:defRPr/>
            </a:pPr>
            <a:r>
              <a:rPr lang="es-CL" sz="2800" dirty="0">
                <a:latin typeface="+mn-lt"/>
                <a:cs typeface="Arial" pitchFamily="34" charset="0"/>
              </a:rPr>
              <a:t>desde la eternidad, tú eres Dios.</a:t>
            </a:r>
          </a:p>
          <a:p>
            <a:pPr algn="ctr">
              <a:defRPr/>
            </a:pPr>
            <a:r>
              <a:rPr lang="es-CL" sz="2800" dirty="0">
                <a:latin typeface="+mn-lt"/>
                <a:cs typeface="Arial" pitchFamily="34" charset="0"/>
              </a:rPr>
              <a:t>Incomparable en tu gracia;</a:t>
            </a:r>
          </a:p>
          <a:p>
            <a:pPr algn="ctr">
              <a:defRPr/>
            </a:pPr>
            <a:r>
              <a:rPr lang="es-CL" sz="2800" dirty="0">
                <a:latin typeface="+mn-lt"/>
                <a:cs typeface="Arial" pitchFamily="34" charset="0"/>
              </a:rPr>
              <a:t>dejaste todo por amor al pecador.</a:t>
            </a:r>
          </a:p>
          <a:p>
            <a:pPr algn="ctr">
              <a:defRPr/>
            </a:pPr>
            <a:r>
              <a:rPr lang="es-CL" sz="2800" dirty="0">
                <a:latin typeface="+mn-lt"/>
                <a:cs typeface="Arial" pitchFamily="34" charset="0"/>
              </a:rPr>
              <a:t>¿Quién como tú, Señor?</a:t>
            </a:r>
          </a:p>
          <a:p>
            <a:pPr algn="ctr">
              <a:defRPr/>
            </a:pPr>
            <a:r>
              <a:rPr lang="es-CL" sz="2800" dirty="0">
                <a:latin typeface="+mn-lt"/>
                <a:cs typeface="Arial" pitchFamily="34" charset="0"/>
              </a:rPr>
              <a:t>No hay otro que cambie su gloria por la cruz.</a:t>
            </a:r>
          </a:p>
          <a:p>
            <a:pPr algn="ctr">
              <a:defRPr/>
            </a:pPr>
            <a:r>
              <a:rPr lang="es-CL" sz="2800" dirty="0">
                <a:latin typeface="+mn-lt"/>
                <a:cs typeface="Arial" pitchFamily="34" charset="0"/>
              </a:rPr>
              <a:t>¿Quién cómo tú, Señor?</a:t>
            </a:r>
          </a:p>
          <a:p>
            <a:pPr algn="ctr">
              <a:spcAft>
                <a:spcPts val="600"/>
              </a:spcAft>
              <a:defRPr/>
            </a:pPr>
            <a:r>
              <a:rPr lang="es-CL" sz="2800" dirty="0">
                <a:latin typeface="+mn-lt"/>
                <a:cs typeface="Arial" pitchFamily="34" charset="0"/>
              </a:rPr>
              <a:t>No hay otro que salve, ¡Incomparable eres tú.</a:t>
            </a:r>
          </a:p>
          <a:p>
            <a:pPr algn="ctr">
              <a:defRPr/>
            </a:pPr>
            <a:r>
              <a:rPr lang="es-CL" sz="2800" dirty="0">
                <a:latin typeface="+mn-lt"/>
                <a:cs typeface="Arial" pitchFamily="34" charset="0"/>
              </a:rPr>
              <a:t>Eres incomparable, Dios de todo poder,</a:t>
            </a:r>
          </a:p>
          <a:p>
            <a:pPr algn="ctr">
              <a:defRPr/>
            </a:pPr>
            <a:r>
              <a:rPr lang="es-CL" sz="2800" dirty="0">
                <a:latin typeface="+mn-lt"/>
                <a:cs typeface="Arial" pitchFamily="34" charset="0"/>
              </a:rPr>
              <a:t>pero también lleno de amor;</a:t>
            </a:r>
          </a:p>
          <a:p>
            <a:pPr algn="ctr">
              <a:defRPr/>
            </a:pPr>
            <a:r>
              <a:rPr lang="es-CL" sz="2800" dirty="0">
                <a:latin typeface="+mn-lt"/>
                <a:cs typeface="Arial" pitchFamily="34" charset="0"/>
              </a:rPr>
              <a:t>eres incomparable, hasta los cielos</a:t>
            </a:r>
          </a:p>
          <a:p>
            <a:pPr algn="ctr">
              <a:defRPr/>
            </a:pPr>
            <a:r>
              <a:rPr lang="es-CL" sz="2800" dirty="0">
                <a:latin typeface="+mn-lt"/>
                <a:cs typeface="Arial" pitchFamily="34" charset="0"/>
              </a:rPr>
              <a:t>llega tu misericordia, oh Señor.</a:t>
            </a:r>
          </a:p>
          <a:p>
            <a:pPr algn="ctr">
              <a:defRPr/>
            </a:pPr>
            <a:r>
              <a:rPr lang="es-CL" sz="2800" dirty="0">
                <a:latin typeface="+mn-lt"/>
                <a:cs typeface="Arial" pitchFamily="34" charset="0"/>
              </a:rPr>
              <a:t>Eres incomparable, incomparable, incomparable.</a:t>
            </a:r>
          </a:p>
        </p:txBody>
      </p:sp>
    </p:spTree>
  </p:cSld>
  <p:clrMapOvr>
    <a:masterClrMapping/>
  </p:clrMapOvr>
</p:sld>
</file>

<file path=ppt/slides/slide2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0" y="476250"/>
            <a:ext cx="9144000" cy="600164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s-ES_tradnl" sz="3200" b="1" dirty="0">
                <a:latin typeface="+mj-lt"/>
                <a:cs typeface="Arial" pitchFamily="34" charset="0"/>
              </a:rPr>
              <a:t>ESCOGIDO FUI DE DIOS</a:t>
            </a:r>
            <a:endParaRPr lang="es-CL" sz="3200" b="1" dirty="0">
              <a:latin typeface="+mj-lt"/>
              <a:cs typeface="Arial" pitchFamily="34" charset="0"/>
            </a:endParaRPr>
          </a:p>
          <a:p>
            <a:pPr algn="ctr">
              <a:defRPr/>
            </a:pPr>
            <a:endParaRPr lang="es-CL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CL" sz="3200" dirty="0">
                <a:latin typeface="+mj-lt"/>
                <a:cs typeface="Arial" pitchFamily="34" charset="0"/>
              </a:rPr>
              <a:t>Escogido fui de Dios en el Amado, </a:t>
            </a:r>
          </a:p>
          <a:p>
            <a:pPr algn="ctr">
              <a:defRPr/>
            </a:pPr>
            <a:r>
              <a:rPr lang="es-CL" sz="3200" dirty="0">
                <a:latin typeface="+mj-lt"/>
                <a:cs typeface="Arial" pitchFamily="34" charset="0"/>
              </a:rPr>
              <a:t>en lugares celestiales su bendición me dio; </a:t>
            </a:r>
          </a:p>
          <a:p>
            <a:pPr algn="ctr">
              <a:defRPr/>
            </a:pPr>
            <a:r>
              <a:rPr lang="es-CL" sz="3200" dirty="0">
                <a:latin typeface="+mj-lt"/>
                <a:cs typeface="Arial" pitchFamily="34" charset="0"/>
              </a:rPr>
              <a:t>antes de la creación el plan fue hecho</a:t>
            </a:r>
          </a:p>
          <a:p>
            <a:pPr algn="ctr">
              <a:defRPr/>
            </a:pPr>
            <a:r>
              <a:rPr lang="es-CL" sz="3200" dirty="0">
                <a:latin typeface="+mj-lt"/>
                <a:cs typeface="Arial" pitchFamily="34" charset="0"/>
              </a:rPr>
              <a:t>por su santa voluntad.</a:t>
            </a:r>
          </a:p>
          <a:p>
            <a:pPr algn="ctr">
              <a:defRPr/>
            </a:pPr>
            <a:endParaRPr lang="es-CL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CL" sz="3200" i="1" dirty="0">
                <a:latin typeface="+mj-lt"/>
                <a:cs typeface="Arial" pitchFamily="34" charset="0"/>
              </a:rPr>
              <a:t>Escondido en Cristo estoy, nadie me apartará, </a:t>
            </a:r>
          </a:p>
          <a:p>
            <a:pPr algn="ctr">
              <a:defRPr/>
            </a:pPr>
            <a:r>
              <a:rPr lang="es-CL" sz="3200" i="1" dirty="0">
                <a:latin typeface="+mj-lt"/>
                <a:cs typeface="Arial" pitchFamily="34" charset="0"/>
              </a:rPr>
              <a:t>y las fuerzas de este mundo no me podrán dañar; </a:t>
            </a:r>
          </a:p>
          <a:p>
            <a:pPr algn="ctr">
              <a:defRPr/>
            </a:pPr>
            <a:r>
              <a:rPr lang="es-CL" sz="3200" i="1" dirty="0">
                <a:latin typeface="+mj-lt"/>
                <a:cs typeface="Arial" pitchFamily="34" charset="0"/>
              </a:rPr>
              <a:t>vivo y ando en esta vida con seguridad,</a:t>
            </a:r>
          </a:p>
          <a:p>
            <a:pPr algn="ctr">
              <a:defRPr/>
            </a:pPr>
            <a:r>
              <a:rPr lang="es-CL" sz="3200" i="1" dirty="0">
                <a:latin typeface="+mj-lt"/>
                <a:cs typeface="Arial" pitchFamily="34" charset="0"/>
              </a:rPr>
              <a:t>porque me escogió mi Dios.</a:t>
            </a:r>
          </a:p>
          <a:p>
            <a:pPr algn="ctr">
              <a:defRPr/>
            </a:pPr>
            <a:r>
              <a:rPr lang="es-CL" sz="3200" i="1" dirty="0">
                <a:latin typeface="+mj-lt"/>
                <a:cs typeface="Arial" pitchFamily="34" charset="0"/>
              </a:rPr>
              <a:t>…</a:t>
            </a:r>
          </a:p>
        </p:txBody>
      </p:sp>
    </p:spTree>
  </p:cSld>
  <p:clrMapOvr>
    <a:masterClrMapping/>
  </p:clrMapOvr>
</p:sld>
</file>

<file path=ppt/slides/slide2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468313" y="1136873"/>
            <a:ext cx="8280400" cy="45243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ts val="1200"/>
              </a:spcBef>
              <a:defRPr/>
            </a:pPr>
            <a:r>
              <a:rPr lang="es-CL" sz="3200" dirty="0">
                <a:latin typeface="+mn-lt"/>
                <a:cs typeface="Arial" pitchFamily="34" charset="0"/>
              </a:rPr>
              <a:t>Tengo un sello que el Espíritu me ha dado, </a:t>
            </a:r>
          </a:p>
          <a:p>
            <a:pPr algn="ctr">
              <a:defRPr/>
            </a:pPr>
            <a:r>
              <a:rPr lang="es-CL" sz="3200" dirty="0">
                <a:latin typeface="+mn-lt"/>
                <a:cs typeface="Arial" pitchFamily="34" charset="0"/>
              </a:rPr>
              <a:t>cuando mi confianza puse solo en mi Salvador; </a:t>
            </a:r>
          </a:p>
          <a:p>
            <a:pPr algn="ctr">
              <a:defRPr/>
            </a:pPr>
            <a:r>
              <a:rPr lang="es-CL" sz="3200" dirty="0">
                <a:latin typeface="+mn-lt"/>
                <a:cs typeface="Arial" pitchFamily="34" charset="0"/>
              </a:rPr>
              <a:t>prenda que el Señor me dio de vida eterna, </a:t>
            </a:r>
          </a:p>
          <a:p>
            <a:pPr algn="ctr">
              <a:defRPr/>
            </a:pPr>
            <a:r>
              <a:rPr lang="es-CL" sz="3200" dirty="0">
                <a:latin typeface="+mn-lt"/>
                <a:cs typeface="Arial" pitchFamily="34" charset="0"/>
              </a:rPr>
              <a:t>cuando me escogió mi Dios.</a:t>
            </a:r>
          </a:p>
          <a:p>
            <a:pPr algn="ctr">
              <a:defRPr/>
            </a:pP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CL" sz="3200" dirty="0">
                <a:latin typeface="+mn-lt"/>
                <a:cs typeface="Arial" pitchFamily="34" charset="0"/>
              </a:rPr>
              <a:t>Me escogió para alabanza de su gloria, </a:t>
            </a:r>
          </a:p>
          <a:p>
            <a:pPr algn="ctr">
              <a:defRPr/>
            </a:pPr>
            <a:r>
              <a:rPr lang="es-CL" sz="3200" dirty="0">
                <a:latin typeface="+mn-lt"/>
                <a:cs typeface="Arial" pitchFamily="34" charset="0"/>
              </a:rPr>
              <a:t>y </a:t>
            </a:r>
            <a:r>
              <a:rPr lang="es-CL" sz="3200" dirty="0" err="1">
                <a:latin typeface="+mn-lt"/>
                <a:cs typeface="Arial" pitchFamily="34" charset="0"/>
              </a:rPr>
              <a:t>sentóme</a:t>
            </a:r>
            <a:r>
              <a:rPr lang="es-CL" sz="3200" dirty="0">
                <a:latin typeface="+mn-lt"/>
                <a:cs typeface="Arial" pitchFamily="34" charset="0"/>
              </a:rPr>
              <a:t> en las alturas con Cristo mi Señor; </a:t>
            </a:r>
          </a:p>
          <a:p>
            <a:pPr algn="ctr">
              <a:defRPr/>
            </a:pPr>
            <a:r>
              <a:rPr lang="es-CL" sz="3200" dirty="0">
                <a:latin typeface="+mn-lt"/>
                <a:cs typeface="Arial" pitchFamily="34" charset="0"/>
              </a:rPr>
              <a:t>grande fue mi admiración al ver su gracia, </a:t>
            </a:r>
          </a:p>
          <a:p>
            <a:pPr algn="ctr">
              <a:defRPr/>
            </a:pPr>
            <a:r>
              <a:rPr lang="es-CL" sz="3200" dirty="0">
                <a:latin typeface="+mn-lt"/>
                <a:cs typeface="Arial" pitchFamily="34" charset="0"/>
              </a:rPr>
              <a:t>cuando me escogió mi Dios.</a:t>
            </a:r>
          </a:p>
        </p:txBody>
      </p:sp>
    </p:spTree>
  </p:cSld>
  <p:clrMapOvr>
    <a:masterClrMapping/>
  </p:clrMapOvr>
</p:sld>
</file>

<file path=ppt/slides/slide2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468313" y="450999"/>
            <a:ext cx="8064500" cy="60023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3200" b="1" dirty="0">
                <a:latin typeface="+mn-lt"/>
              </a:rPr>
              <a:t>ESCUCHA, OH SEÑOR </a:t>
            </a:r>
          </a:p>
          <a:p>
            <a:pPr algn="ctr">
              <a:defRPr/>
            </a:pPr>
            <a:endParaRPr lang="es-CL" b="1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Escucha, oh Señor, mis palabras, mi gemir;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considera, está atento a la voz de mi clamor;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Rey mío y Dios mío, porque a ti oraré,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de mañana oirás mi voz.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De mañana,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me presentaré ante ti y esperaré,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porque tú eres Dios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que se complace en bendecir;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porque eres, oh Señor, mi justicia y mi paz,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me rodeará como un escudo tu favor.</a:t>
            </a:r>
            <a:endParaRPr lang="es-CL" sz="3200" dirty="0">
              <a:latin typeface="+mn-lt"/>
            </a:endParaRPr>
          </a:p>
        </p:txBody>
      </p:sp>
    </p:spTree>
  </p:cSld>
  <p:clrMapOvr>
    <a:masterClrMapping/>
  </p:clrMapOvr>
</p:sld>
</file>

<file path=ppt/slides/slide2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395288" y="15875"/>
            <a:ext cx="8497887" cy="69246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spcAft>
                <a:spcPts val="1200"/>
              </a:spcAft>
              <a:defRPr/>
            </a:pPr>
            <a:r>
              <a:rPr lang="es-ES" sz="3200" b="1" dirty="0">
                <a:latin typeface="+mn-lt"/>
              </a:rPr>
              <a:t>ES GRACIA, SEÑOR</a:t>
            </a:r>
          </a:p>
          <a:p>
            <a:pPr algn="ctr">
              <a:defRPr/>
            </a:pPr>
            <a:r>
              <a:rPr lang="es-ES" sz="3200" dirty="0">
                <a:latin typeface="+mn-lt"/>
              </a:rPr>
              <a:t>Es gracia, Señor, lo que hiciste: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quitarnos el yugo de muerte,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llamarnos, Señor a tu Reino,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es gracia en los cielos tu nombre.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Es gracia, Señor, que reúnas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un pueblo que vaya contigo,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que siga las huellas de Cristo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y suba con él a su gloria.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Es gracia que Cristo haya muerto,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es gracia que Cristo ahora reine;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es gracia que el cielo esté abierto,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es gracia bendita de Dios.</a:t>
            </a:r>
          </a:p>
          <a:p>
            <a:pPr>
              <a:defRPr/>
            </a:pPr>
            <a:endParaRPr lang="es-CL" dirty="0"/>
          </a:p>
        </p:txBody>
      </p:sp>
    </p:spTree>
  </p:cSld>
  <p:clrMapOvr>
    <a:masterClrMapping/>
  </p:clrMapOvr>
</p:sld>
</file>

<file path=ppt/slides/slide2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684213" y="788764"/>
            <a:ext cx="7343775" cy="50165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3200" b="1" dirty="0">
                <a:latin typeface="+mn-lt"/>
              </a:rPr>
              <a:t>ES LA VIDA DE MI ALMA</a:t>
            </a:r>
          </a:p>
          <a:p>
            <a:pPr algn="ctr">
              <a:defRPr/>
            </a:pPr>
            <a:endParaRPr lang="es-CL" sz="3200" b="1" i="1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Es la vida de mi alma,</a:t>
            </a:r>
          </a:p>
          <a:p>
            <a:pPr algn="ctr">
              <a:defRPr/>
            </a:pPr>
            <a:r>
              <a:rPr lang="es-ES" sz="3200" dirty="0">
                <a:latin typeface="+mn-lt"/>
              </a:rPr>
              <a:t>es Cristo, es Cristo;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es la vida de mi alma,</a:t>
            </a:r>
          </a:p>
          <a:p>
            <a:pPr algn="ctr">
              <a:defRPr/>
            </a:pPr>
            <a:r>
              <a:rPr lang="es-ES" sz="3200" dirty="0">
                <a:latin typeface="+mn-lt"/>
              </a:rPr>
              <a:t>es Jesús mi Salvador.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endParaRPr lang="es-ES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Cristo, Cristo, Cristo, Cristo.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Es la vida de mi alma,</a:t>
            </a:r>
          </a:p>
          <a:p>
            <a:pPr algn="ctr">
              <a:defRPr/>
            </a:pPr>
            <a:r>
              <a:rPr lang="es-ES" sz="3200" dirty="0">
                <a:latin typeface="+mn-lt"/>
              </a:rPr>
              <a:t>es Jesús mi Salvador.</a:t>
            </a:r>
            <a:endParaRPr lang="es-CL" sz="3200" dirty="0">
              <a:latin typeface="+mn-lt"/>
            </a:endParaRPr>
          </a:p>
        </p:txBody>
      </p:sp>
    </p:spTree>
  </p:cSld>
  <p:clrMapOvr>
    <a:masterClrMapping/>
  </p:clrMapOvr>
</p:sld>
</file>

<file path=ppt/slides/slide2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827088" y="798983"/>
            <a:ext cx="7561262" cy="52943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3200" b="1" dirty="0">
                <a:latin typeface="+mn-lt"/>
              </a:rPr>
              <a:t>ESPERARÉ EN TI CADA DÍA</a:t>
            </a:r>
          </a:p>
          <a:p>
            <a:pPr algn="ctr">
              <a:defRPr/>
            </a:pP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Esperaré en ti cada día,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Señor amado de mi corazón;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eres mi fuerza, mi fe, mi esperanza,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eres la gloria de mi salvación.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endParaRPr lang="es-ES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Esperaré en ti, precioso Salvador,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refugio hallé en ti, grato a mi corazón;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Cristo, en ti confío, roca de mi salvación</a:t>
            </a:r>
            <a:r>
              <a:rPr lang="es-ES" dirty="0"/>
              <a:t>.</a:t>
            </a:r>
            <a:endParaRPr lang="es-CL" dirty="0"/>
          </a:p>
          <a:p>
            <a:pPr>
              <a:defRPr/>
            </a:pPr>
            <a:endParaRPr lang="es-CL" dirty="0"/>
          </a:p>
        </p:txBody>
      </p:sp>
    </p:spTree>
  </p:cSld>
  <p:clrMapOvr>
    <a:masterClrMapping/>
  </p:clrMapOvr>
</p:sld>
</file>

<file path=ppt/slides/slide2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70" name="Rectangle 1"/>
          <p:cNvSpPr>
            <a:spLocks noChangeArrowheads="1"/>
          </p:cNvSpPr>
          <p:nvPr/>
        </p:nvSpPr>
        <p:spPr bwMode="auto">
          <a:xfrm>
            <a:off x="0" y="-15875"/>
            <a:ext cx="9144000" cy="680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spcAft>
                <a:spcPts val="1200"/>
              </a:spcAft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b="1">
                <a:latin typeface="Calibri" pitchFamily="34" charset="0"/>
                <a:cs typeface="Times New Roman" pitchFamily="18" charset="0"/>
              </a:rPr>
              <a:t>ESPÍRITU DE DIOS, ARDIENTE FUEGO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Espíritu de Dios, ardiente fuego,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que soplas con tu poderoso aliento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palabras que nos limpian desde adentro;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levantas de cenizas nueva vida,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devuelves la salud, nos purificas,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spcAft>
                <a:spcPts val="1200"/>
              </a:spcAft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Espíritu de Dios, ardiente fuego…</a:t>
            </a: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Espíritu de Dios, ardiente fuego,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quebrantas la dureza que aprisiona,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sacudes la pereza de mi alma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y enciendes corazones apagados;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irrumpes con tu luz que nos despierta,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Espíritu de Dios, ardiente fuego...</a:t>
            </a:r>
            <a:endParaRPr lang="es-ES" altLang="es-CL" sz="320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2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684213" y="1678731"/>
            <a:ext cx="7704137" cy="30464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3200" b="1" dirty="0">
                <a:latin typeface="+mn-lt"/>
              </a:rPr>
              <a:t>ESPÍRITU DE DIOS</a:t>
            </a:r>
          </a:p>
          <a:p>
            <a:pPr algn="ctr">
              <a:defRPr/>
            </a:pP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Espíritu de Dios, haz tu morada en mí,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inunda mi ser, quiero estar lleno de ti.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Ocupa el lugar que mereces,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y fluye como río, Espíritu Santo.</a:t>
            </a:r>
            <a:endParaRPr lang="es-CL" sz="3200" dirty="0">
              <a:latin typeface="+mn-lt"/>
            </a:endParaRPr>
          </a:p>
        </p:txBody>
      </p:sp>
    </p:spTree>
  </p:cSld>
  <p:clrMapOvr>
    <a:masterClrMapping/>
  </p:clrMapOvr>
</p:sld>
</file>

<file path=ppt/slides/slide2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1"/>
          <p:cNvSpPr>
            <a:spLocks noChangeArrowheads="1"/>
          </p:cNvSpPr>
          <p:nvPr/>
        </p:nvSpPr>
        <p:spPr bwMode="auto">
          <a:xfrm>
            <a:off x="0" y="1052934"/>
            <a:ext cx="9144000" cy="403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es-ES" sz="3200" b="1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ESPÍRITU DE DIOS, INUNDA MI SER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endParaRPr lang="es-ES" sz="3200" dirty="0">
              <a:solidFill>
                <a:srgbClr val="000000"/>
              </a:solidFill>
              <a:latin typeface="+mj-lt"/>
              <a:cs typeface="Times New Roman" pitchFamily="18" charset="0"/>
            </a:endParaRPr>
          </a:p>
          <a:p>
            <a:pPr algn="ctr" eaLnBrk="0" hangingPunct="0">
              <a:defRPr/>
            </a:pPr>
            <a:r>
              <a:rPr lang="es-ES" sz="3200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Espíritu de Dios, inunda mi ser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y lléname, y lléname de ti.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endParaRPr lang="es-ES" sz="3200" dirty="0">
              <a:solidFill>
                <a:srgbClr val="000000"/>
              </a:solidFill>
              <a:latin typeface="+mj-lt"/>
              <a:cs typeface="Times New Roman" pitchFamily="18" charset="0"/>
            </a:endParaRPr>
          </a:p>
          <a:p>
            <a:pPr algn="ctr" eaLnBrk="0" hangingPunct="0">
              <a:defRPr/>
            </a:pPr>
            <a:r>
              <a:rPr lang="es-ES" sz="3200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Condúceme, condúceme,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yo quiero tu gobierno,</a:t>
            </a:r>
          </a:p>
          <a:p>
            <a:pPr algn="ctr" eaLnBrk="0" hangingPunct="0">
              <a:defRPr/>
            </a:pPr>
            <a:r>
              <a:rPr lang="es-ES" sz="3200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Espíritu Santo de Dios.</a:t>
            </a:r>
            <a:endParaRPr lang="es-ES" sz="4400" dirty="0">
              <a:latin typeface="+mj-lt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539750" y="620713"/>
            <a:ext cx="8135938" cy="495520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3200" b="1" dirty="0">
                <a:latin typeface="+mn-lt"/>
              </a:rPr>
              <a:t>ESPÍRITU SANTO, LLÉNANOS</a:t>
            </a:r>
          </a:p>
          <a:p>
            <a:pPr algn="ctr">
              <a:defRPr/>
            </a:pPr>
            <a:endParaRPr lang="es-CL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Espíritu Santo, llénanos,</a:t>
            </a:r>
          </a:p>
          <a:p>
            <a:pPr algn="ctr">
              <a:defRPr/>
            </a:pPr>
            <a:r>
              <a:rPr lang="es-ES" sz="3200" dirty="0">
                <a:latin typeface="+mn-lt"/>
              </a:rPr>
              <a:t>solo hay lugar para ti,</a:t>
            </a:r>
            <a:endParaRPr lang="es-CL" sz="3200" dirty="0">
              <a:latin typeface="+mn-lt"/>
            </a:endParaRPr>
          </a:p>
          <a:p>
            <a:pPr algn="ctr">
              <a:spcAft>
                <a:spcPts val="1200"/>
              </a:spcAft>
              <a:defRPr/>
            </a:pPr>
            <a:r>
              <a:rPr lang="es-ES" sz="3200" dirty="0">
                <a:latin typeface="+mn-lt"/>
              </a:rPr>
              <a:t>para tu vida, poder y autoridad</a:t>
            </a:r>
            <a:br>
              <a:rPr lang="es-ES" sz="3200" dirty="0">
                <a:latin typeface="+mn-lt"/>
              </a:rPr>
            </a:br>
            <a:r>
              <a:rPr lang="es-ES" sz="3200" dirty="0">
                <a:latin typeface="+mn-lt"/>
              </a:rPr>
              <a:t>entre nosotros.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Espíritu de verdad, enséñanos,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guíanos, capacítanos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en el conocimiento de Dios y del Señor Jesucristo.</a:t>
            </a:r>
            <a:endParaRPr lang="es-CL" sz="3200" dirty="0">
              <a:latin typeface="+mn-lt"/>
            </a:endParaRPr>
          </a:p>
        </p:txBody>
      </p:sp>
    </p:spTree>
  </p:cSld>
  <p:clrMapOvr>
    <a:masterClrMapping/>
  </p:clrMapOvr>
</p:sld>
</file>

<file path=ppt/slides/slide2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1"/>
          <p:cNvSpPr>
            <a:spLocks noChangeArrowheads="1"/>
          </p:cNvSpPr>
          <p:nvPr/>
        </p:nvSpPr>
        <p:spPr bwMode="auto">
          <a:xfrm>
            <a:off x="21106" y="643621"/>
            <a:ext cx="9144000" cy="55707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es-ES" sz="3200" b="1" dirty="0">
                <a:latin typeface="+mn-lt"/>
                <a:cs typeface="Times New Roman" pitchFamily="18" charset="0"/>
              </a:rPr>
              <a:t>ESTAD QUIETOS Y CONOCED...</a:t>
            </a:r>
            <a:r>
              <a:rPr lang="es-ES" sz="3200" dirty="0">
                <a:latin typeface="+mn-lt"/>
                <a:cs typeface="Times New Roman" pitchFamily="18" charset="0"/>
              </a:rPr>
              <a:t> 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 eaLnBrk="0" hangingPunct="0">
              <a:defRPr/>
            </a:pPr>
            <a:endParaRPr lang="es-ES" sz="3200" dirty="0">
              <a:latin typeface="+mn-lt"/>
              <a:cs typeface="Times New Roman" pitchFamily="18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n-lt"/>
                <a:cs typeface="Times New Roman" pitchFamily="18" charset="0"/>
              </a:rPr>
              <a:t>[:Estad quietos y conoced que yo soy Dios:]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n-lt"/>
                <a:cs typeface="Times New Roman" pitchFamily="18" charset="0"/>
              </a:rPr>
              <a:t>Seré exaltado sobre las naciones,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n-lt"/>
                <a:cs typeface="Times New Roman" pitchFamily="18" charset="0"/>
              </a:rPr>
              <a:t>enaltecido seré en la tierra, yo soy Dios.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 eaLnBrk="0" hangingPunct="0">
              <a:defRPr/>
            </a:pPr>
            <a:endParaRPr lang="es-ES" dirty="0">
              <a:latin typeface="+mn-lt"/>
              <a:cs typeface="Times New Roman" pitchFamily="18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n-lt"/>
                <a:cs typeface="Times New Roman" pitchFamily="18" charset="0"/>
              </a:rPr>
              <a:t>Venid y ved las obras de mis manos,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n-lt"/>
                <a:cs typeface="Times New Roman" pitchFamily="18" charset="0"/>
              </a:rPr>
              <a:t>contad mis maravillas.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 eaLnBrk="0" hangingPunct="0">
              <a:defRPr/>
            </a:pPr>
            <a:endParaRPr lang="es-ES" dirty="0">
              <a:latin typeface="+mn-lt"/>
              <a:cs typeface="Times New Roman" pitchFamily="18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n-lt"/>
                <a:cs typeface="Times New Roman" pitchFamily="18" charset="0"/>
              </a:rPr>
              <a:t>Oh Señor, Padre nuestro,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n-lt"/>
                <a:cs typeface="Times New Roman" pitchFamily="18" charset="0"/>
              </a:rPr>
              <a:t>cuán grande y glorioso es tu nombre </a:t>
            </a:r>
          </a:p>
          <a:p>
            <a:pPr algn="ctr" eaLnBrk="0" hangingPunct="0">
              <a:defRPr/>
            </a:pPr>
            <a:r>
              <a:rPr lang="es-ES" sz="3200" dirty="0">
                <a:latin typeface="+mn-lt"/>
                <a:cs typeface="Times New Roman" pitchFamily="18" charset="0"/>
              </a:rPr>
              <a:t>en toda la tierra...</a:t>
            </a:r>
            <a:endParaRPr lang="es-ES" sz="3200" dirty="0">
              <a:latin typeface="+mn-lt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1"/>
          <p:cNvSpPr>
            <a:spLocks noChangeArrowheads="1"/>
          </p:cNvSpPr>
          <p:nvPr/>
        </p:nvSpPr>
        <p:spPr bwMode="auto">
          <a:xfrm>
            <a:off x="0" y="476672"/>
            <a:ext cx="9144000" cy="550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es-ES" sz="3200" b="1" dirty="0">
                <a:latin typeface="+mn-lt"/>
                <a:cs typeface="Times New Roman" pitchFamily="18" charset="0"/>
              </a:rPr>
              <a:t>ESTA ES LA PALABRA DE FE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2800" dirty="0">
                <a:latin typeface="+mn-lt"/>
                <a:cs typeface="Times New Roman" pitchFamily="18" charset="0"/>
              </a:rPr>
              <a:t>(Romanos 10:8-10)</a:t>
            </a:r>
            <a:endParaRPr lang="es-CL" sz="2800" dirty="0">
              <a:latin typeface="+mn-lt"/>
              <a:cs typeface="Arial" pitchFamily="34" charset="0"/>
            </a:endParaRPr>
          </a:p>
          <a:p>
            <a:pPr algn="ctr" eaLnBrk="0" hangingPunct="0">
              <a:defRPr/>
            </a:pPr>
            <a:endParaRPr lang="es-ES" sz="3200" dirty="0">
              <a:latin typeface="+mn-lt"/>
              <a:cs typeface="Times New Roman" pitchFamily="18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n-lt"/>
                <a:cs typeface="Times New Roman" pitchFamily="18" charset="0"/>
              </a:rPr>
              <a:t>Esta es la Palabra de fe que predicamos: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n-lt"/>
                <a:cs typeface="Times New Roman" pitchFamily="18" charset="0"/>
              </a:rPr>
              <a:t>que si confesares con tu boca que Jesús es el Señor,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n-lt"/>
                <a:cs typeface="Times New Roman" pitchFamily="18" charset="0"/>
              </a:rPr>
              <a:t>y creyeres en tu corazón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n-lt"/>
                <a:cs typeface="Times New Roman" pitchFamily="18" charset="0"/>
              </a:rPr>
              <a:t>que Dios le levantó de los muertos, serás salvo.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n-lt"/>
                <a:cs typeface="Times New Roman" pitchFamily="18" charset="0"/>
              </a:rPr>
              <a:t>Porque con el corazón se cree para justicia,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n-lt"/>
                <a:cs typeface="Times New Roman" pitchFamily="18" charset="0"/>
              </a:rPr>
              <a:t>pero con la boca se confiesa para salvación.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n-lt"/>
                <a:cs typeface="Times New Roman" pitchFamily="18" charset="0"/>
              </a:rPr>
              <a:t>[:Porque todo aquel que invocare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n-lt"/>
                <a:cs typeface="Times New Roman" pitchFamily="18" charset="0"/>
              </a:rPr>
              <a:t>el nombre del Señor será salvo:]</a:t>
            </a:r>
            <a:endParaRPr lang="es-ES" sz="3200" dirty="0">
              <a:latin typeface="+mn-lt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258888" y="333375"/>
            <a:ext cx="6553200" cy="55086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3200" b="1" dirty="0">
                <a:latin typeface="+mn-lt"/>
              </a:rPr>
              <a:t>ESTA ES TU IGLESIA</a:t>
            </a:r>
          </a:p>
          <a:p>
            <a:pPr algn="ctr">
              <a:defRPr/>
            </a:pPr>
            <a:endParaRPr lang="es-CL" sz="3200" b="1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Esta es tu iglesia, esta es tu amada,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la que te anhela, la que te espera,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la que te adora, la que te ama;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esta es tu iglesia, amado Jesús.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Somos tu pueblo, somos tu cuerpo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comprado por precio, por precio de sangre,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bendita sangre, sangre poderosa;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esta es tu iglesia, amado Jesús.</a:t>
            </a:r>
            <a:endParaRPr lang="es-CL" sz="3200" dirty="0">
              <a:latin typeface="+mn-lt"/>
            </a:endParaRPr>
          </a:p>
        </p:txBody>
      </p:sp>
    </p:spTree>
  </p:cSld>
  <p:clrMapOvr>
    <a:masterClrMapping/>
  </p:clrMapOvr>
</p:sld>
</file>

<file path=ppt/slides/slide2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971550" y="932780"/>
            <a:ext cx="7129463" cy="50165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3200" b="1" dirty="0">
                <a:latin typeface="+mn-lt"/>
              </a:rPr>
              <a:t>ESTAMOS AQUÍ PARA ADORARTE</a:t>
            </a:r>
          </a:p>
          <a:p>
            <a:pPr algn="ctr">
              <a:defRPr/>
            </a:pP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Estamos aquí para adorarte,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estamos aquí para mirarte,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estamos aquí para contemplarte;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te amamos, Señor, te amamos, Señor.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Jesús, eres tú maravilloso;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nos llenas de paz, en ti hay reposo.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Tu fidelidad será para siempre;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te amamos, Señor, te amamos, Señor.</a:t>
            </a:r>
            <a:endParaRPr lang="es-CL" sz="3200" dirty="0">
              <a:latin typeface="+mn-lt"/>
            </a:endParaRPr>
          </a:p>
        </p:txBody>
      </p:sp>
    </p:spTree>
  </p:cSld>
  <p:clrMapOvr>
    <a:masterClrMapping/>
  </p:clrMapOvr>
</p:sld>
</file>

<file path=ppt/slides/slide2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3" name="Rectangle 1"/>
          <p:cNvSpPr>
            <a:spLocks noChangeArrowheads="1"/>
          </p:cNvSpPr>
          <p:nvPr/>
        </p:nvSpPr>
        <p:spPr bwMode="auto">
          <a:xfrm>
            <a:off x="0" y="1723182"/>
            <a:ext cx="9144000" cy="300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bIns="0" anchor="ctr">
            <a:spAutoFit/>
          </a:bodyPr>
          <a:lstStyle/>
          <a:p>
            <a:pPr algn="ctr">
              <a:defRPr/>
            </a:pPr>
            <a:r>
              <a:rPr lang="es-ES" sz="3200" b="1" dirty="0">
                <a:latin typeface="+mj-lt"/>
                <a:cs typeface="Times New Roman" pitchFamily="18" charset="0"/>
              </a:rPr>
              <a:t>ESTAMOS DELANTE DE TI</a:t>
            </a:r>
          </a:p>
          <a:p>
            <a:pPr algn="ctr" eaLnBrk="0" hangingPunct="0">
              <a:defRPr/>
            </a:pPr>
            <a:endParaRPr lang="es-ES" sz="3200" dirty="0">
              <a:latin typeface="+mj-lt"/>
              <a:ea typeface="Times New Roman" pitchFamily="18" charset="0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  <a:cs typeface="Arial" pitchFamily="34" charset="0"/>
              </a:rPr>
              <a:t>Estamos delante de ti, Señor, </a:t>
            </a: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  <a:cs typeface="Arial" pitchFamily="34" charset="0"/>
              </a:rPr>
              <a:t>delante de tu majestad.</a:t>
            </a:r>
            <a:endParaRPr lang="es-CL" sz="3200" dirty="0">
              <a:latin typeface="+mj-lt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Eres santo, sublime, </a:t>
            </a: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te damos la gloria a ti, Señor.</a:t>
            </a:r>
            <a:endParaRPr lang="es-ES" sz="3200" dirty="0">
              <a:latin typeface="+mj-lt"/>
            </a:endParaRPr>
          </a:p>
        </p:txBody>
      </p:sp>
    </p:spTree>
  </p:cSld>
  <p:clrMapOvr>
    <a:masterClrMapping/>
  </p:clrMapOvr>
</p:sld>
</file>

<file path=ppt/slides/slide2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Rectangle 1"/>
          <p:cNvSpPr>
            <a:spLocks noChangeArrowheads="1"/>
          </p:cNvSpPr>
          <p:nvPr/>
        </p:nvSpPr>
        <p:spPr bwMode="auto">
          <a:xfrm>
            <a:off x="0" y="1136873"/>
            <a:ext cx="9144000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s-ES" altLang="es-CL" sz="3200" b="1">
                <a:latin typeface="Calibri" pitchFamily="34" charset="0"/>
                <a:cs typeface="Times New Roman" pitchFamily="18" charset="0"/>
              </a:rPr>
              <a:t>ESTÁ SENTADO SOBRE SU TRONO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endParaRPr lang="es-ES" altLang="es-CL" sz="3200">
              <a:latin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Está sentado sobre su trono,</a:t>
            </a:r>
            <a:br>
              <a:rPr lang="es-ES" altLang="es-CL" sz="3200">
                <a:latin typeface="Calibri" pitchFamily="34" charset="0"/>
                <a:cs typeface="Times New Roman" pitchFamily="18" charset="0"/>
              </a:rPr>
            </a:br>
            <a:r>
              <a:rPr lang="es-ES" altLang="es-CL" sz="3200">
                <a:latin typeface="Calibri" pitchFamily="34" charset="0"/>
                <a:cs typeface="Times New Roman" pitchFamily="18" charset="0"/>
              </a:rPr>
              <a:t>siempre reinando, soberano.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Ángeles cantan, la iglesia alaba,</a:t>
            </a:r>
            <a:br>
              <a:rPr lang="es-ES" altLang="es-CL" sz="3200">
                <a:latin typeface="Calibri" pitchFamily="34" charset="0"/>
                <a:cs typeface="Times New Roman" pitchFamily="18" charset="0"/>
              </a:rPr>
            </a:br>
            <a:r>
              <a:rPr lang="es-ES" altLang="es-CL" sz="3200">
                <a:latin typeface="Calibri" pitchFamily="34" charset="0"/>
                <a:cs typeface="Times New Roman" pitchFamily="18" charset="0"/>
              </a:rPr>
              <a:t>Dios reunido con su pueblo.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endParaRPr lang="es-ES" altLang="es-CL" sz="3200">
              <a:latin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Oh, Alfa y Omega, Cristo, Santo,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oh ven, oh ven, oh ven, Señor Jesús.</a:t>
            </a:r>
            <a:endParaRPr lang="es-ES" altLang="es-CL" sz="320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2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39750" y="622126"/>
            <a:ext cx="8229600" cy="6191250"/>
          </a:xfrm>
        </p:spPr>
        <p:txBody>
          <a:bodyPr/>
          <a:lstStyle/>
          <a:p>
            <a:pPr marL="0" indent="0" algn="ctr">
              <a:buFont typeface="Arial" pitchFamily="34" charset="0"/>
              <a:buNone/>
              <a:defRPr/>
            </a:pPr>
            <a:r>
              <a:rPr lang="es-ES" b="1" dirty="0"/>
              <a:t>ESTE ES TU PUEBLO</a:t>
            </a:r>
            <a:endParaRPr lang="es-CL" dirty="0"/>
          </a:p>
          <a:p>
            <a:pPr marL="0" indent="0" algn="ctr">
              <a:spcBef>
                <a:spcPts val="0"/>
              </a:spcBef>
              <a:buFont typeface="Arial" pitchFamily="34" charset="0"/>
              <a:buNone/>
              <a:defRPr/>
            </a:pPr>
            <a:endParaRPr lang="es-ES" dirty="0"/>
          </a:p>
          <a:p>
            <a:pPr marL="0" indent="0" algn="ctr">
              <a:spcBef>
                <a:spcPts val="0"/>
              </a:spcBef>
              <a:buFont typeface="Arial" pitchFamily="34" charset="0"/>
              <a:buNone/>
              <a:defRPr/>
            </a:pPr>
            <a:r>
              <a:rPr lang="es-ES" dirty="0"/>
              <a:t>Este es tu pueblo, esta es tu iglesia,</a:t>
            </a:r>
            <a:endParaRPr lang="es-CL" dirty="0"/>
          </a:p>
          <a:p>
            <a:pPr marL="0" indent="0" algn="ctr">
              <a:spcBef>
                <a:spcPts val="0"/>
              </a:spcBef>
              <a:buFont typeface="Arial" pitchFamily="34" charset="0"/>
              <a:buNone/>
              <a:defRPr/>
            </a:pPr>
            <a:r>
              <a:rPr lang="es-ES" dirty="0"/>
              <a:t>la que tú compraste con tu sangre.</a:t>
            </a:r>
            <a:endParaRPr lang="es-CL" dirty="0"/>
          </a:p>
          <a:p>
            <a:pPr marL="0" indent="0" algn="ctr">
              <a:spcBef>
                <a:spcPts val="0"/>
              </a:spcBef>
              <a:buFont typeface="Arial" pitchFamily="34" charset="0"/>
              <a:buNone/>
              <a:defRPr/>
            </a:pPr>
            <a:r>
              <a:rPr lang="es-ES" dirty="0"/>
              <a:t>Una es la iglesia que tú estás formando,</a:t>
            </a:r>
            <a:endParaRPr lang="es-CL" dirty="0"/>
          </a:p>
          <a:p>
            <a:pPr marL="0" indent="0" algn="ctr">
              <a:spcBef>
                <a:spcPts val="0"/>
              </a:spcBef>
              <a:buFont typeface="Arial" pitchFamily="34" charset="0"/>
              <a:buNone/>
              <a:defRPr/>
            </a:pPr>
            <a:r>
              <a:rPr lang="es-ES" dirty="0"/>
              <a:t>santa, sin mancha y sin arruga,</a:t>
            </a:r>
            <a:endParaRPr lang="es-CL" dirty="0"/>
          </a:p>
          <a:p>
            <a:pPr marL="0" indent="0" algn="ctr">
              <a:spcBef>
                <a:spcPts val="0"/>
              </a:spcBef>
              <a:buFont typeface="Arial" pitchFamily="34" charset="0"/>
              <a:buNone/>
              <a:defRPr/>
            </a:pPr>
            <a:r>
              <a:rPr lang="es-ES" dirty="0"/>
              <a:t>que tú vienes a buscar.</a:t>
            </a:r>
            <a:endParaRPr lang="es-CL" dirty="0"/>
          </a:p>
          <a:p>
            <a:pPr marL="0" indent="0" algn="ctr">
              <a:spcBef>
                <a:spcPts val="0"/>
              </a:spcBef>
              <a:buFont typeface="Arial" pitchFamily="34" charset="0"/>
              <a:buNone/>
              <a:defRPr/>
            </a:pPr>
            <a:r>
              <a:rPr lang="es-ES" dirty="0"/>
              <a:t>Y nada nos podrá separar de ti,</a:t>
            </a:r>
            <a:endParaRPr lang="es-CL" dirty="0"/>
          </a:p>
          <a:p>
            <a:pPr marL="0" indent="0" algn="ctr">
              <a:spcBef>
                <a:spcPts val="0"/>
              </a:spcBef>
              <a:buFont typeface="Arial" pitchFamily="34" charset="0"/>
              <a:buNone/>
              <a:defRPr/>
            </a:pPr>
            <a:r>
              <a:rPr lang="es-ES" dirty="0"/>
              <a:t>y nada nos podrá separar de ti,</a:t>
            </a:r>
            <a:endParaRPr lang="es-CL" dirty="0"/>
          </a:p>
          <a:p>
            <a:pPr marL="0" indent="0" algn="ctr">
              <a:spcBef>
                <a:spcPts val="0"/>
              </a:spcBef>
              <a:buFont typeface="Arial" pitchFamily="34" charset="0"/>
              <a:buNone/>
              <a:defRPr/>
            </a:pPr>
            <a:r>
              <a:rPr lang="es-ES" dirty="0"/>
              <a:t>y nada nos podrá separar de ti,</a:t>
            </a:r>
            <a:endParaRPr lang="es-CL" dirty="0"/>
          </a:p>
          <a:p>
            <a:pPr marL="0" indent="0" algn="ctr">
              <a:spcBef>
                <a:spcPts val="0"/>
              </a:spcBef>
              <a:buFont typeface="Arial" pitchFamily="34" charset="0"/>
              <a:buNone/>
              <a:defRPr/>
            </a:pPr>
            <a:r>
              <a:rPr lang="es-ES" dirty="0"/>
              <a:t>porque tuyos somos, Señor.</a:t>
            </a:r>
            <a:endParaRPr lang="es-CL" dirty="0"/>
          </a:p>
          <a:p>
            <a:pPr>
              <a:buFont typeface="Arial" pitchFamily="34" charset="0"/>
              <a:buChar char="•"/>
              <a:defRPr/>
            </a:pPr>
            <a:endParaRPr lang="es-CL" dirty="0"/>
          </a:p>
        </p:txBody>
      </p:sp>
    </p:spTree>
  </p:cSld>
  <p:clrMapOvr>
    <a:masterClrMapping/>
  </p:clrMapOvr>
</p:sld>
</file>

<file path=ppt/slides/slide3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Rectangle 1"/>
          <p:cNvSpPr>
            <a:spLocks noChangeArrowheads="1"/>
          </p:cNvSpPr>
          <p:nvPr/>
        </p:nvSpPr>
        <p:spPr bwMode="auto">
          <a:xfrm>
            <a:off x="0" y="1196950"/>
            <a:ext cx="9144000" cy="403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s-ES" altLang="es-CL" sz="3200" b="1">
                <a:latin typeface="Calibri" pitchFamily="34" charset="0"/>
                <a:cs typeface="Times New Roman" pitchFamily="18" charset="0"/>
              </a:rPr>
              <a:t>ESTO SÉ, QUE DIOS ESTÁ POR MÍ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endParaRPr lang="es-ES" altLang="es-CL" sz="3200">
              <a:latin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Esto sé, que Dios está por mí;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no temeré, porque Dios está por mí.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Le tributaré alabanza, </a:t>
            </a: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porque ha librado mi alma,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para que ande delante de él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en la luz de los que viven.</a:t>
            </a:r>
            <a:endParaRPr lang="es-ES" altLang="es-CL" sz="240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3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458" name="Rectangle 1"/>
          <p:cNvSpPr>
            <a:spLocks noChangeArrowheads="1"/>
          </p:cNvSpPr>
          <p:nvPr/>
        </p:nvSpPr>
        <p:spPr bwMode="auto">
          <a:xfrm>
            <a:off x="0" y="655092"/>
            <a:ext cx="9144000" cy="5510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s-ES" altLang="es-CL" sz="3200" b="1">
                <a:latin typeface="Calibri" pitchFamily="34" charset="0"/>
                <a:cs typeface="Times New Roman" pitchFamily="18" charset="0"/>
              </a:rPr>
              <a:t>ESTOS SON LOS QUE ALABAN AL CORDERO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endParaRPr lang="es-ES" altLang="es-CL" sz="3200">
              <a:latin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Estos son los que alaban al Cordero,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estos son los que alaban al Cordero;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que han lavado sus ropas en la sangre,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que han lavado sus ropas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en la sangre del Cordero.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Ven, Señor Jesús, ven, Señor Jesús,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ven, Señor, Señor Jesús.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El Espíritu y la iglesia dicen: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ven, Señor Jesús.</a:t>
            </a:r>
            <a:endParaRPr lang="es-ES" altLang="es-CL" sz="320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3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468313" y="1032991"/>
            <a:ext cx="8207375" cy="43402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Aft>
                <a:spcPts val="1200"/>
              </a:spcAft>
              <a:defRPr/>
            </a:pPr>
            <a:r>
              <a:rPr lang="es-CL" sz="3200" b="1" dirty="0">
                <a:latin typeface="+mn-lt"/>
              </a:rPr>
              <a:t>ESTOY AQUÍ 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Estoy aquí para exaltar tu santo nombre, 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para darte a ti, Señor, la gloria,</a:t>
            </a:r>
          </a:p>
          <a:p>
            <a:pPr algn="ctr">
              <a:spcAft>
                <a:spcPts val="1200"/>
              </a:spcAft>
              <a:defRPr/>
            </a:pPr>
            <a:r>
              <a:rPr lang="es-CL" sz="3200" dirty="0">
                <a:latin typeface="+mn-lt"/>
              </a:rPr>
              <a:t>estoy aquí. 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Tú eres digno de alabanza,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tú eres digno de loor; 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tú eres digno de toda adoración,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tú, Señor Jesús.</a:t>
            </a:r>
          </a:p>
        </p:txBody>
      </p:sp>
    </p:spTree>
  </p:cSld>
  <p:clrMapOvr>
    <a:masterClrMapping/>
  </p:clrMapOvr>
</p:sld>
</file>

<file path=ppt/slides/slide3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755650" y="1402630"/>
            <a:ext cx="7272338" cy="35385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3200" b="1" dirty="0">
                <a:latin typeface="+mn-lt"/>
              </a:rPr>
              <a:t>ESTOY CONFIADO</a:t>
            </a:r>
          </a:p>
          <a:p>
            <a:pPr algn="ctr">
              <a:defRPr/>
            </a:pP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Estoy confiado, Señor, en ti;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tú eres fiel, Señor, tan fiel a mí.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Tú nunca me has dejado,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aunque débil soy;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estoy confiado, Señor en ti.</a:t>
            </a:r>
            <a:endParaRPr lang="es-CL" sz="3200" dirty="0">
              <a:latin typeface="+mn-lt"/>
            </a:endParaRPr>
          </a:p>
        </p:txBody>
      </p:sp>
    </p:spTree>
  </p:cSld>
  <p:clrMapOvr>
    <a:masterClrMapping/>
  </p:clrMapOvr>
</p:sld>
</file>

<file path=ppt/slides/slide3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755650" y="1463079"/>
            <a:ext cx="7416800" cy="369411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Aft>
                <a:spcPts val="1200"/>
              </a:spcAft>
              <a:defRPr/>
            </a:pPr>
            <a:r>
              <a:rPr lang="es-CL" sz="3200" b="1" dirty="0">
                <a:latin typeface="+mn-lt"/>
              </a:rPr>
              <a:t>ES TU SANGRE PRECIOSA Y BENDITA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Es tu sangre preciosa y bendita,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es tu sangre poderosa;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aún está vigente hoy,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aún está vigente hoy,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sangre maravillosa,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valiosa para mí.</a:t>
            </a:r>
          </a:p>
        </p:txBody>
      </p:sp>
    </p:spTree>
  </p:cSld>
  <p:clrMapOvr>
    <a:masterClrMapping/>
  </p:clrMapOvr>
</p:sld>
</file>

<file path=ppt/slides/slide3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69" name="Rectangle 1"/>
          <p:cNvSpPr>
            <a:spLocks noChangeArrowheads="1"/>
          </p:cNvSpPr>
          <p:nvPr/>
        </p:nvSpPr>
        <p:spPr bwMode="auto">
          <a:xfrm>
            <a:off x="0" y="1170980"/>
            <a:ext cx="9144000" cy="3986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bIns="0" anchor="ctr">
            <a:spAutoFit/>
          </a:bodyPr>
          <a:lstStyle/>
          <a:p>
            <a:pPr algn="ctr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b="1" dirty="0">
                <a:latin typeface="+mj-lt"/>
                <a:cs typeface="Times New Roman" pitchFamily="18" charset="0"/>
              </a:rPr>
              <a:t>EXALTADO SEA EL SEÑOR</a:t>
            </a: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endParaRPr lang="es-ES" sz="3200" dirty="0">
              <a:latin typeface="+mj-lt"/>
              <a:ea typeface="Times New Roman" pitchFamily="18" charset="0"/>
              <a:cs typeface="Arial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j-lt"/>
                <a:ea typeface="Times New Roman" pitchFamily="18" charset="0"/>
                <a:cs typeface="Arial" pitchFamily="34" charset="0"/>
              </a:rPr>
              <a:t>Exaltado sea el Señor</a:t>
            </a: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j-lt"/>
                <a:ea typeface="Times New Roman" pitchFamily="18" charset="0"/>
                <a:cs typeface="Arial" pitchFamily="34" charset="0"/>
              </a:rPr>
              <a:t>sobre los cielos;</a:t>
            </a:r>
            <a:endParaRPr lang="es-CL" sz="3200" dirty="0">
              <a:latin typeface="+mj-lt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sobre toda la tierra</a:t>
            </a: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sea su gloria.</a:t>
            </a:r>
            <a:endParaRPr lang="es-CL" sz="3200" dirty="0">
              <a:latin typeface="+mj-lt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endParaRPr lang="es-ES" sz="3200" dirty="0">
              <a:latin typeface="+mj-lt"/>
              <a:ea typeface="Times New Roman" pitchFamily="18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¡Gloria, gloria, gloria a él!</a:t>
            </a:r>
            <a:endParaRPr lang="es-ES" sz="3200" dirty="0">
              <a:latin typeface="+mj-lt"/>
            </a:endParaRPr>
          </a:p>
        </p:txBody>
      </p:sp>
    </p:spTree>
  </p:cSld>
  <p:clrMapOvr>
    <a:masterClrMapping/>
  </p:clrMapOvr>
</p:sld>
</file>

<file path=ppt/slides/slide3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971550" y="1136873"/>
            <a:ext cx="7056438" cy="45243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3200" b="1" dirty="0">
                <a:latin typeface="+mn-lt"/>
              </a:rPr>
              <a:t>EXCELSO ES EL NOMBRE DE JESÚS</a:t>
            </a:r>
          </a:p>
          <a:p>
            <a:pPr algn="ctr">
              <a:defRPr/>
            </a:pP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Excelso es el nombre de Jesús,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santo y glorioso es su amor;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por las generaciones su gloria cantaré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eternamente y para siempre su amor.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endParaRPr lang="es-ES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Aleluya, aleluya, la gloria del Señor.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Aleluya, aleluya, es digno de loor.</a:t>
            </a:r>
            <a:endParaRPr lang="es-CL" sz="3200" dirty="0">
              <a:latin typeface="+mn-lt"/>
            </a:endParaRPr>
          </a:p>
        </p:txBody>
      </p:sp>
    </p:spTree>
  </p:cSld>
  <p:clrMapOvr>
    <a:masterClrMapping/>
  </p:clrMapOvr>
</p:sld>
</file>

<file path=ppt/slides/slide3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0" y="1292820"/>
            <a:ext cx="9144000" cy="43396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3200" b="1" dirty="0">
                <a:latin typeface="+mj-lt"/>
                <a:cs typeface="Arial" pitchFamily="34" charset="0"/>
              </a:rPr>
              <a:t>FIEL ES DIOS QUE NOS LLAMÓ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ES" sz="2000" dirty="0">
                <a:latin typeface="+mj-lt"/>
                <a:cs typeface="Arial" pitchFamily="34" charset="0"/>
              </a:rPr>
              <a:t>(1ª Corintios 1:9)</a:t>
            </a:r>
            <a:endParaRPr lang="es-CL" sz="20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endParaRPr lang="es-ES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Fiel es Dios que nos llamó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a la comunión con su Hijo.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Hermano santo, participante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del llamamiento celestial: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fiel es Dios que nos llamó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a la comunión con su Hijo.</a:t>
            </a:r>
            <a:endParaRPr lang="es-CL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3" name="Rectangle 1"/>
          <p:cNvSpPr>
            <a:spLocks noChangeArrowheads="1"/>
          </p:cNvSpPr>
          <p:nvPr/>
        </p:nvSpPr>
        <p:spPr bwMode="auto">
          <a:xfrm>
            <a:off x="0" y="206052"/>
            <a:ext cx="9144000" cy="64633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 eaLnBrk="0" hangingPunct="0">
              <a:spcAft>
                <a:spcPts val="1200"/>
              </a:spcAft>
              <a:defRPr/>
            </a:pPr>
            <a:r>
              <a:rPr lang="es-ES" sz="3200" b="1" dirty="0">
                <a:latin typeface="+mj-lt"/>
                <a:ea typeface="Times New Roman" pitchFamily="18" charset="0"/>
                <a:cs typeface="Arial" pitchFamily="34" charset="0"/>
              </a:rPr>
              <a:t>FIRMES Y ADELANTE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  <a:cs typeface="Arial" pitchFamily="34" charset="0"/>
              </a:rPr>
              <a:t>Firmes y adelante, huestes de la fe,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  <a:cs typeface="Arial" pitchFamily="34" charset="0"/>
              </a:rPr>
              <a:t>sin temor alguno, que Jesús nos ve;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  <a:cs typeface="Arial" pitchFamily="34" charset="0"/>
              </a:rPr>
              <a:t>jefe soberano, Cristo al frente va,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spcAft>
                <a:spcPts val="1200"/>
              </a:spcAft>
              <a:defRPr/>
            </a:pPr>
            <a:r>
              <a:rPr lang="es-ES" sz="3200" dirty="0">
                <a:latin typeface="+mj-lt"/>
                <a:ea typeface="Times New Roman" pitchFamily="18" charset="0"/>
                <a:cs typeface="Arial" pitchFamily="34" charset="0"/>
              </a:rPr>
              <a:t>y la regia enseña tremolando está.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i="1" dirty="0">
                <a:latin typeface="+mj-lt"/>
                <a:ea typeface="Times New Roman" pitchFamily="18" charset="0"/>
                <a:cs typeface="Arial" pitchFamily="34" charset="0"/>
              </a:rPr>
              <a:t>Firmes y adelante, huestes de la fe,</a:t>
            </a:r>
            <a:endParaRPr lang="es-CL" sz="3200" i="1" dirty="0">
              <a:latin typeface="+mj-lt"/>
              <a:cs typeface="Arial" pitchFamily="34" charset="0"/>
            </a:endParaRPr>
          </a:p>
          <a:p>
            <a:pPr algn="ctr" eaLnBrk="0" hangingPunct="0">
              <a:spcAft>
                <a:spcPts val="1200"/>
              </a:spcAft>
              <a:defRPr/>
            </a:pPr>
            <a:r>
              <a:rPr lang="es-ES" sz="3200" i="1" dirty="0">
                <a:latin typeface="+mj-lt"/>
                <a:ea typeface="Times New Roman" pitchFamily="18" charset="0"/>
                <a:cs typeface="Arial" pitchFamily="34" charset="0"/>
              </a:rPr>
              <a:t>sin temor alguno, que Jesús nos ve.</a:t>
            </a:r>
            <a:endParaRPr lang="es-CL" sz="3200" i="1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  <a:cs typeface="Arial" pitchFamily="34" charset="0"/>
              </a:rPr>
              <a:t>Al sagrado nombre de nuestro adalid, </a:t>
            </a: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  <a:cs typeface="Arial" pitchFamily="34" charset="0"/>
              </a:rPr>
              <a:t>tiembla el enemigo y huye de la lid; </a:t>
            </a: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  <a:cs typeface="Arial" pitchFamily="34" charset="0"/>
              </a:rPr>
              <a:t>nuestra es la victoria, dad a Dios loor, </a:t>
            </a: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  <a:cs typeface="Arial" pitchFamily="34" charset="0"/>
              </a:rPr>
              <a:t>y óigalo el averno lleno de pavor.</a:t>
            </a: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  <a:cs typeface="Arial" pitchFamily="34" charset="0"/>
              </a:rPr>
              <a:t>…</a:t>
            </a:r>
          </a:p>
        </p:txBody>
      </p:sp>
    </p:spTree>
  </p:cSld>
  <p:clrMapOvr>
    <a:masterClrMapping/>
  </p:clrMapOvr>
</p:sld>
</file>

<file path=ppt/slides/slide3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0" y="992857"/>
            <a:ext cx="9144000" cy="45243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s-ES" sz="3200" dirty="0" err="1">
                <a:latin typeface="+mn-lt"/>
                <a:ea typeface="Times New Roman" pitchFamily="18" charset="0"/>
                <a:cs typeface="Arial" pitchFamily="34" charset="0"/>
              </a:rPr>
              <a:t>Muévese</a:t>
            </a:r>
            <a:r>
              <a:rPr lang="es-ES" sz="3200" dirty="0">
                <a:latin typeface="+mn-lt"/>
                <a:ea typeface="Times New Roman" pitchFamily="18" charset="0"/>
                <a:cs typeface="Arial" pitchFamily="34" charset="0"/>
              </a:rPr>
              <a:t> potente la iglesia de Dios,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n-lt"/>
                <a:ea typeface="Times New Roman" pitchFamily="18" charset="0"/>
                <a:cs typeface="Arial" pitchFamily="34" charset="0"/>
              </a:rPr>
              <a:t>de los ya gloriosos marchamos en pos; </a:t>
            </a:r>
          </a:p>
          <a:p>
            <a:pPr algn="ctr" eaLnBrk="0" hangingPunct="0">
              <a:defRPr/>
            </a:pPr>
            <a:r>
              <a:rPr lang="es-ES" sz="3200" dirty="0">
                <a:latin typeface="+mn-lt"/>
                <a:ea typeface="Times New Roman" pitchFamily="18" charset="0"/>
                <a:cs typeface="Arial" pitchFamily="34" charset="0"/>
              </a:rPr>
              <a:t>somos solo un cuerpo y uno es el Señor, </a:t>
            </a:r>
          </a:p>
          <a:p>
            <a:pPr algn="ctr" eaLnBrk="0" hangingPunct="0">
              <a:defRPr/>
            </a:pPr>
            <a:r>
              <a:rPr lang="es-ES" sz="3200" dirty="0">
                <a:latin typeface="+mn-lt"/>
                <a:ea typeface="Times New Roman" pitchFamily="18" charset="0"/>
                <a:cs typeface="Arial" pitchFamily="34" charset="0"/>
              </a:rPr>
              <a:t>una la esperanza y uno nuestro amor.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 eaLnBrk="0" hangingPunct="0">
              <a:defRPr/>
            </a:pPr>
            <a:endParaRPr lang="es-ES" sz="3200" dirty="0">
              <a:latin typeface="+mn-lt"/>
              <a:ea typeface="Times New Roman" pitchFamily="18" charset="0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n-lt"/>
                <a:ea typeface="Times New Roman" pitchFamily="18" charset="0"/>
                <a:cs typeface="Arial" pitchFamily="34" charset="0"/>
              </a:rPr>
              <a:t>Tronos y coronas pueden perecer,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n-lt"/>
                <a:ea typeface="Times New Roman" pitchFamily="18" charset="0"/>
                <a:cs typeface="Arial" pitchFamily="34" charset="0"/>
              </a:rPr>
              <a:t>de Jesús la Iglesia, constante ha de ser; </a:t>
            </a:r>
          </a:p>
          <a:p>
            <a:pPr algn="ctr" eaLnBrk="0" hangingPunct="0">
              <a:defRPr/>
            </a:pPr>
            <a:r>
              <a:rPr lang="es-ES" sz="3200" dirty="0">
                <a:latin typeface="+mn-lt"/>
                <a:ea typeface="Times New Roman" pitchFamily="18" charset="0"/>
                <a:cs typeface="Arial" pitchFamily="34" charset="0"/>
              </a:rPr>
              <a:t>nada en contra suya prevalecerá, </a:t>
            </a:r>
          </a:p>
          <a:p>
            <a:pPr algn="ctr" eaLnBrk="0" hangingPunct="0">
              <a:defRPr/>
            </a:pPr>
            <a:r>
              <a:rPr lang="es-ES" sz="3200" dirty="0">
                <a:latin typeface="+mn-lt"/>
                <a:ea typeface="Times New Roman" pitchFamily="18" charset="0"/>
                <a:cs typeface="Arial" pitchFamily="34" charset="0"/>
              </a:rPr>
              <a:t>porque la promesa nunca faltará.</a:t>
            </a:r>
            <a:endParaRPr lang="es-ES" sz="3200" dirty="0">
              <a:latin typeface="+mn-lt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395288" y="1596752"/>
            <a:ext cx="8208962" cy="32004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Aft>
                <a:spcPts val="1200"/>
              </a:spcAft>
              <a:defRPr/>
            </a:pPr>
            <a:r>
              <a:rPr lang="es-CL" sz="3200" b="1" dirty="0">
                <a:latin typeface="+mn-lt"/>
              </a:rPr>
              <a:t>FLUIRÁ COMO RÍO 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Fluirá como río,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como lluvia caerá; 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cual rocío, los montes y valles cubrirá; 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y la gloria del Señor por doquier se verá, 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y el Espíritu de Dios ya está.</a:t>
            </a:r>
          </a:p>
        </p:txBody>
      </p:sp>
    </p:spTree>
  </p:cSld>
  <p:clrMapOvr>
    <a:masterClrMapping/>
  </p:clrMapOvr>
</p:sld>
</file>

<file path=ppt/slides/slide3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21" name="Rectangle 1"/>
          <p:cNvSpPr>
            <a:spLocks noChangeArrowheads="1"/>
          </p:cNvSpPr>
          <p:nvPr/>
        </p:nvSpPr>
        <p:spPr bwMode="auto">
          <a:xfrm>
            <a:off x="0" y="388938"/>
            <a:ext cx="9144000" cy="608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bIns="0" anchor="ctr">
            <a:spAutoFit/>
          </a:bodyPr>
          <a:lstStyle/>
          <a:p>
            <a:pPr algn="ctr" eaLnBrk="0" hangingPunct="0">
              <a:defRPr/>
            </a:pPr>
            <a:r>
              <a:rPr lang="es-ES" sz="2800" b="1" dirty="0">
                <a:latin typeface="+mj-lt"/>
                <a:cs typeface="Arial" pitchFamily="34" charset="0"/>
              </a:rPr>
              <a:t>FUE SU AMOR POR MÍ</a:t>
            </a:r>
          </a:p>
          <a:p>
            <a:pPr algn="ctr" eaLnBrk="0" hangingPunct="0">
              <a:defRPr/>
            </a:pPr>
            <a:endParaRPr lang="es-ES" sz="2800" dirty="0">
              <a:latin typeface="+mj-lt"/>
              <a:ea typeface="Times New Roman" pitchFamily="18" charset="0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2800" dirty="0">
                <a:latin typeface="+mj-lt"/>
                <a:ea typeface="Times New Roman" pitchFamily="18" charset="0"/>
                <a:cs typeface="Arial" pitchFamily="34" charset="0"/>
              </a:rPr>
              <a:t>Fue su amor por mí que le condujo allí,</a:t>
            </a:r>
            <a:endParaRPr lang="es-CL" sz="28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2800" dirty="0">
                <a:latin typeface="+mj-lt"/>
                <a:ea typeface="Times New Roman" pitchFamily="18" charset="0"/>
                <a:cs typeface="Arial" pitchFamily="34" charset="0"/>
              </a:rPr>
              <a:t>para morir así por mi maldad;</a:t>
            </a:r>
            <a:endParaRPr lang="es-CL" sz="28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2800" dirty="0">
                <a:latin typeface="+mj-lt"/>
                <a:ea typeface="Times New Roman" pitchFamily="18" charset="0"/>
                <a:cs typeface="Arial" pitchFamily="34" charset="0"/>
              </a:rPr>
              <a:t>mi culpa él cargó, mi alma redimió,</a:t>
            </a:r>
            <a:endParaRPr lang="es-CL" sz="28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2800" dirty="0">
                <a:latin typeface="+mj-lt"/>
                <a:ea typeface="Times New Roman" pitchFamily="18" charset="0"/>
                <a:cs typeface="Arial" pitchFamily="34" charset="0"/>
              </a:rPr>
              <a:t>la indignidad llevó de mi maldad.</a:t>
            </a:r>
            <a:endParaRPr lang="es-CL" sz="28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endParaRPr lang="es-ES" sz="2800" dirty="0">
              <a:latin typeface="+mj-lt"/>
              <a:ea typeface="Times New Roman" pitchFamily="18" charset="0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2800" i="1" dirty="0">
                <a:latin typeface="+mj-lt"/>
                <a:ea typeface="Times New Roman" pitchFamily="18" charset="0"/>
                <a:cs typeface="Arial" pitchFamily="34" charset="0"/>
              </a:rPr>
              <a:t>Oh sí, él puede salvar, y así su gracia mostrar;</a:t>
            </a:r>
            <a:endParaRPr lang="es-CL" sz="2800" i="1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2800" i="1" dirty="0">
                <a:latin typeface="+mj-lt"/>
                <a:ea typeface="Times New Roman" pitchFamily="18" charset="0"/>
                <a:cs typeface="Arial" pitchFamily="34" charset="0"/>
              </a:rPr>
              <a:t>su amor no puede menguar y me ama a mí.</a:t>
            </a:r>
            <a:endParaRPr lang="es-CL" sz="2800" i="1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endParaRPr lang="es-ES" sz="2800" dirty="0">
              <a:latin typeface="+mj-lt"/>
              <a:ea typeface="Times New Roman" pitchFamily="18" charset="0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2800" dirty="0">
                <a:latin typeface="+mj-lt"/>
                <a:ea typeface="Times New Roman" pitchFamily="18" charset="0"/>
                <a:cs typeface="Arial" pitchFamily="34" charset="0"/>
              </a:rPr>
              <a:t>Oh cuánto amor mostró cuando en la cruz murió,</a:t>
            </a:r>
            <a:endParaRPr lang="es-CL" sz="28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2800" dirty="0">
                <a:latin typeface="+mj-lt"/>
                <a:ea typeface="Times New Roman" pitchFamily="18" charset="0"/>
                <a:cs typeface="Arial" pitchFamily="34" charset="0"/>
              </a:rPr>
              <a:t>pues él así compró mi salvación;</a:t>
            </a:r>
            <a:endParaRPr lang="es-CL" sz="28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2800" dirty="0">
                <a:latin typeface="+mj-lt"/>
                <a:ea typeface="Times New Roman" pitchFamily="18" charset="0"/>
                <a:cs typeface="Arial" pitchFamily="34" charset="0"/>
              </a:rPr>
              <a:t>su gracia él mostró y así me perdonó,</a:t>
            </a:r>
            <a:endParaRPr lang="es-CL" sz="28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2800" dirty="0">
                <a:latin typeface="+mj-lt"/>
                <a:ea typeface="Times New Roman" pitchFamily="18" charset="0"/>
                <a:cs typeface="Arial" pitchFamily="34" charset="0"/>
              </a:rPr>
              <a:t>de toda mi maldad él me libró.</a:t>
            </a:r>
            <a:endParaRPr lang="es-ES" sz="2800" dirty="0">
              <a:latin typeface="+mj-lt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650" name="Rectangle 1"/>
          <p:cNvSpPr>
            <a:spLocks noChangeArrowheads="1"/>
          </p:cNvSpPr>
          <p:nvPr/>
        </p:nvSpPr>
        <p:spPr bwMode="auto">
          <a:xfrm>
            <a:off x="0" y="584096"/>
            <a:ext cx="9144000" cy="550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altLang="es-CL" sz="3200" b="1" dirty="0">
                <a:latin typeface="Calibri" pitchFamily="34" charset="0"/>
                <a:cs typeface="Times New Roman" pitchFamily="18" charset="0"/>
              </a:rPr>
              <a:t>FUE TAN GRANDE TU AMOR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endParaRPr lang="es-ES" altLang="es-CL" sz="3200" dirty="0">
              <a:latin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Fue tan grande tu amor</a:t>
            </a: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demostrado en la cruz,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que tu sangre allí</a:t>
            </a: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derramaste por mí, Jesús.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endParaRPr lang="es-ES" altLang="es-CL" sz="3200" dirty="0">
              <a:latin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No hay expresión de amor mayor que tú,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no hay expresión de amor mayor.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Grande amor, profundo amor,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sublime amor es tu amor.</a:t>
            </a:r>
            <a:endParaRPr lang="es-ES" altLang="es-CL" sz="3200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3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1"/>
          <p:cNvSpPr>
            <a:spLocks noChangeArrowheads="1"/>
          </p:cNvSpPr>
          <p:nvPr/>
        </p:nvSpPr>
        <p:spPr bwMode="auto">
          <a:xfrm>
            <a:off x="17463" y="992857"/>
            <a:ext cx="9144000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s-ES" altLang="es-CL" sz="3200" b="1">
                <a:latin typeface="Calibri" pitchFamily="34" charset="0"/>
                <a:cs typeface="Times New Roman" pitchFamily="18" charset="0"/>
              </a:rPr>
              <a:t>GLORIA A CRISTO, GLORIA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endParaRPr lang="es-ES" altLang="es-CL" sz="3200">
              <a:latin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Gloria a Cristo, gloria, </a:t>
            </a: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desde los confines de la tierra,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gloria a Cristo, gloria, por su gran amor.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endParaRPr lang="es-ES" altLang="es-CL" sz="3200">
              <a:latin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Bendito sea el Hijo de Dios,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bendito sea mi buen Salvador;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su sangre, su sangre derramó por mí...</a:t>
            </a:r>
            <a:endParaRPr lang="es-ES" altLang="es-CL" sz="320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3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698" name="Rectangle 1"/>
          <p:cNvSpPr>
            <a:spLocks noChangeArrowheads="1"/>
          </p:cNvSpPr>
          <p:nvPr/>
        </p:nvSpPr>
        <p:spPr bwMode="auto">
          <a:xfrm>
            <a:off x="0" y="400590"/>
            <a:ext cx="9144000" cy="6124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s-ES" altLang="es-CL" sz="3200" b="1" dirty="0">
                <a:latin typeface="Calibri" pitchFamily="34" charset="0"/>
                <a:cs typeface="Times New Roman" pitchFamily="18" charset="0"/>
              </a:rPr>
              <a:t>GLORIA A CRISTO, GLORIA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endParaRPr lang="es-ES" altLang="es-CL" sz="2000" dirty="0">
              <a:latin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Gloria a Cristo, gloria,</a:t>
            </a:r>
            <a:br>
              <a:rPr lang="es-ES" altLang="es-CL" sz="3200" dirty="0">
                <a:latin typeface="Calibri" pitchFamily="34" charset="0"/>
                <a:cs typeface="Times New Roman" pitchFamily="18" charset="0"/>
              </a:rPr>
            </a:b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gloria a su majestad.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endParaRPr lang="es-ES" altLang="es-CL" sz="2000" dirty="0">
              <a:latin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El Señor es mi pastor,</a:t>
            </a:r>
            <a:br>
              <a:rPr lang="es-ES" altLang="es-CL" sz="3200" dirty="0">
                <a:latin typeface="Calibri" pitchFamily="34" charset="0"/>
                <a:cs typeface="Times New Roman" pitchFamily="18" charset="0"/>
              </a:rPr>
            </a:b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nada me puede faltar.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endParaRPr lang="es-ES" altLang="es-CL" sz="2000" dirty="0">
              <a:latin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Te adoramos, oh Señor,</a:t>
            </a:r>
            <a:br>
              <a:rPr lang="es-ES" altLang="es-CL" sz="3200" dirty="0">
                <a:latin typeface="Calibri" pitchFamily="34" charset="0"/>
                <a:cs typeface="Times New Roman" pitchFamily="18" charset="0"/>
              </a:rPr>
            </a:b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en espíritu y verdad.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endParaRPr lang="es-ES" altLang="es-CL" sz="3200" dirty="0">
              <a:latin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El Señor me libertó, de la muerte me libró;</a:t>
            </a: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mis pecados perdonó, vida nueva él me dio.</a:t>
            </a:r>
            <a:r>
              <a:rPr lang="es-CL" altLang="es-CL" sz="3200" dirty="0">
                <a:latin typeface="Calibri" pitchFamily="34" charset="0"/>
              </a:rPr>
              <a:t> </a:t>
            </a:r>
          </a:p>
        </p:txBody>
      </p:sp>
    </p:spTree>
  </p:cSld>
  <p:clrMapOvr>
    <a:masterClrMapping/>
  </p:clrMapOvr>
</p:sld>
</file>

<file path=ppt/slides/slide3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22" name="Rectangle 1"/>
          <p:cNvSpPr>
            <a:spLocks noChangeArrowheads="1"/>
          </p:cNvSpPr>
          <p:nvPr/>
        </p:nvSpPr>
        <p:spPr bwMode="auto">
          <a:xfrm>
            <a:off x="0" y="848841"/>
            <a:ext cx="9144000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b="1">
                <a:latin typeface="Calibri" pitchFamily="34" charset="0"/>
                <a:cs typeface="Times New Roman" pitchFamily="18" charset="0"/>
              </a:rPr>
              <a:t>GLORIA AL CORDERO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endParaRPr lang="es-ES" altLang="es-CL" sz="3200">
              <a:latin typeface="Calibri" pitchFamily="34" charset="0"/>
              <a:cs typeface="Times New Roman" pitchFamily="18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Gloria al Cordero, gloria al vencedor,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sus ojos llama de fuego son, </a:t>
            </a: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excelso es su poder.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endParaRPr lang="es-ES" altLang="es-CL" sz="3200">
              <a:latin typeface="Calibri" pitchFamily="34" charset="0"/>
              <a:cs typeface="Times New Roman" pitchFamily="18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Fiel y Verdadero, el Verbo de Dios,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con vara de justicia sobre todas </a:t>
            </a: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las naciones reinará.</a:t>
            </a:r>
            <a:endParaRPr lang="es-ES" altLang="es-CL" sz="320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3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250825" y="549275"/>
            <a:ext cx="8642350" cy="59705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Aft>
                <a:spcPts val="1200"/>
              </a:spcAft>
              <a:defRPr/>
            </a:pPr>
            <a:r>
              <a:rPr lang="es-CL" sz="3200" b="1" dirty="0">
                <a:latin typeface="+mn-lt"/>
              </a:rPr>
              <a:t>GLORIA, GLORIA A DIOS 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Gloria, gloria a Dios;</a:t>
            </a:r>
          </a:p>
          <a:p>
            <a:pPr algn="ctr">
              <a:spcAft>
                <a:spcPts val="1200"/>
              </a:spcAft>
              <a:defRPr/>
            </a:pPr>
            <a:r>
              <a:rPr lang="es-CL" sz="3200" dirty="0">
                <a:latin typeface="+mn-lt"/>
              </a:rPr>
              <a:t>gloria, gloria, él me salvó. 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Gloria, gloria al Rey, gloria, gloria, él vendrá. 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Y nacerá el sol de justicia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para todas las naciones, </a:t>
            </a:r>
          </a:p>
          <a:p>
            <a:pPr algn="ctr">
              <a:spcAft>
                <a:spcPts val="1200"/>
              </a:spcAft>
              <a:defRPr/>
            </a:pPr>
            <a:r>
              <a:rPr lang="es-CL" sz="3200" dirty="0">
                <a:latin typeface="+mn-lt"/>
              </a:rPr>
              <a:t>para todas las naciones. 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Gloria, gloria al Salvador,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gloria, gloria al Redentor, 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el que murió y resucitó 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y reinará por los siglos de los siglos.</a:t>
            </a:r>
          </a:p>
        </p:txBody>
      </p:sp>
    </p:spTree>
  </p:cSld>
  <p:clrMapOvr>
    <a:masterClrMapping/>
  </p:clrMapOvr>
</p:sld>
</file>

<file path=ppt/slides/slide3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395288" y="476250"/>
            <a:ext cx="8353425" cy="54784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Aft>
                <a:spcPts val="1200"/>
              </a:spcAft>
              <a:defRPr/>
            </a:pPr>
            <a:r>
              <a:rPr lang="es-CL" sz="3200" b="1" dirty="0">
                <a:latin typeface="+mn-lt"/>
              </a:rPr>
              <a:t>GLORIA, GLORIA, GLORIA 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Gloria, gloria, gloria al Redentor, 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al que descendió del cielo</a:t>
            </a:r>
          </a:p>
          <a:p>
            <a:pPr algn="ctr">
              <a:spcAft>
                <a:spcPts val="1200"/>
              </a:spcAft>
              <a:defRPr/>
            </a:pPr>
            <a:r>
              <a:rPr lang="es-CL" sz="3200" dirty="0">
                <a:latin typeface="+mn-lt"/>
              </a:rPr>
              <a:t>y en la cruz murió. 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Gloria, gloria, gloria al Vencedor, 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al que destruyó a la muerte</a:t>
            </a:r>
          </a:p>
          <a:p>
            <a:pPr algn="ctr">
              <a:spcAft>
                <a:spcPts val="1200"/>
              </a:spcAft>
              <a:defRPr/>
            </a:pPr>
            <a:r>
              <a:rPr lang="es-CL" sz="3200" dirty="0">
                <a:latin typeface="+mn-lt"/>
              </a:rPr>
              <a:t>y al cielo ascendió 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Gloria, gloria, gloria a Cristo el Rey, 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al que vuelve por su iglesia.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Gloria, gloria a él.</a:t>
            </a:r>
          </a:p>
        </p:txBody>
      </p:sp>
    </p:spTree>
  </p:cSld>
  <p:clrMapOvr>
    <a:masterClrMapping/>
  </p:clrMapOvr>
</p:sld>
</file>

<file path=ppt/slides/slide3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0" y="1136873"/>
            <a:ext cx="9144000" cy="45243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s-CL" sz="3200" b="1" dirty="0">
                <a:latin typeface="+mn-lt"/>
              </a:rPr>
              <a:t>GLORIA, HONRA Y BENDICION</a:t>
            </a:r>
          </a:p>
          <a:p>
            <a:pPr algn="ctr">
              <a:defRPr/>
            </a:pPr>
            <a:endParaRPr lang="es-CL" sz="3200" b="1" dirty="0">
              <a:latin typeface="+mn-lt"/>
            </a:endParaRPr>
          </a:p>
          <a:p>
            <a:pPr algn="ctr">
              <a:defRPr/>
            </a:pPr>
            <a:r>
              <a:rPr lang="es-CL" sz="3200" dirty="0">
                <a:latin typeface="+mn-lt"/>
              </a:rPr>
              <a:t>Gloria, honra y bendición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sean a nuestro Señor; 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gloria, honra y bendición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sean a nuestro Dios.</a:t>
            </a:r>
          </a:p>
          <a:p>
            <a:pPr algn="ctr">
              <a:defRPr/>
            </a:pP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CL" sz="3200" dirty="0">
                <a:latin typeface="+mn-lt"/>
              </a:rPr>
              <a:t>Aleluya, aleluya, aleluya,</a:t>
            </a:r>
          </a:p>
          <a:p>
            <a:pPr algn="ctr">
              <a:defRPr/>
            </a:pPr>
            <a:r>
              <a:rPr lang="es-CL" sz="3200" dirty="0" err="1">
                <a:latin typeface="+mn-lt"/>
              </a:rPr>
              <a:t>alelu</a:t>
            </a:r>
            <a:r>
              <a:rPr lang="es-CL" sz="3200" dirty="0">
                <a:latin typeface="+mn-lt"/>
              </a:rPr>
              <a:t>... aleluya.</a:t>
            </a:r>
            <a:endParaRPr lang="fr-FR" sz="3200" dirty="0">
              <a:latin typeface="+mn-lt"/>
            </a:endParaRPr>
          </a:p>
        </p:txBody>
      </p:sp>
    </p:spTree>
  </p:cSld>
  <p:clrMapOvr>
    <a:masterClrMapping/>
  </p:clrMapOvr>
</p:sld>
</file>

<file path=ppt/slides/slide3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818" name="Rectangle 1"/>
          <p:cNvSpPr>
            <a:spLocks noChangeArrowheads="1"/>
          </p:cNvSpPr>
          <p:nvPr/>
        </p:nvSpPr>
        <p:spPr bwMode="auto">
          <a:xfrm>
            <a:off x="14288" y="352425"/>
            <a:ext cx="9144000" cy="615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s-ES" altLang="es-CL" sz="3200" b="1">
                <a:latin typeface="Calibri" pitchFamily="34" charset="0"/>
                <a:cs typeface="Times New Roman" pitchFamily="18" charset="0"/>
              </a:rPr>
              <a:t>GLORIA POR SIEMPRE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Gloria por siempre al Cordero de Dios,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a Jesús el Señor, el León de Judá,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la raíz de David</a:t>
            </a:r>
            <a:r>
              <a:rPr lang="es-ES" altLang="es-CL" sz="3200" b="1">
                <a:latin typeface="Calibri" pitchFamily="34" charset="0"/>
                <a:cs typeface="Times New Roman" pitchFamily="18" charset="0"/>
              </a:rPr>
              <a:t>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que ha vencido y el Libro abrirá.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Los cielos, la tierra y el mar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y todo lo que en ellos hay, le adorarán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y proclamarán ¡Jesucristo es el Señor!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Él es el Señor, él es el Señor,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resucitado de entre los muertos es el Señor;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toda rodilla se doblará y toda lengua confesará: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¡Jesucristo es el Señor!</a:t>
            </a:r>
            <a:endParaRPr lang="es-ES" altLang="es-CL" sz="320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3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842" name="Rectangle 1"/>
          <p:cNvSpPr>
            <a:spLocks noChangeArrowheads="1"/>
          </p:cNvSpPr>
          <p:nvPr/>
        </p:nvSpPr>
        <p:spPr bwMode="auto">
          <a:xfrm>
            <a:off x="0" y="1066453"/>
            <a:ext cx="9144000" cy="4522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s-ES" altLang="es-CL" sz="3200" b="1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GRACIA, BENDITA GRACIA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endParaRPr lang="es-ES" altLang="es-CL" sz="3200">
              <a:solidFill>
                <a:srgbClr val="000000"/>
              </a:solidFill>
              <a:latin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es-ES" altLang="es-CL" sz="320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Gracia, bendita gracia, maravillosa gracia,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don de sí mismo del trino Dios,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don inefable, incomparable,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gloria del Padre, gloria del hombre.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Revelación del Padre por el Espíritu Santo;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te recibimos, atesoramos,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santificamos y proclamamos.</a:t>
            </a:r>
            <a:endParaRPr lang="es-ES" altLang="es-CL" sz="320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3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323850" y="1514773"/>
            <a:ext cx="8424863" cy="33543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Aft>
                <a:spcPts val="1200"/>
              </a:spcAft>
              <a:defRPr/>
            </a:pPr>
            <a:r>
              <a:rPr lang="es-CL" sz="3200" b="1" dirty="0">
                <a:latin typeface="+mn-lt"/>
              </a:rPr>
              <a:t>GRACIAS A DIOS 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Gracias a Dios por su don inefable, </a:t>
            </a:r>
          </a:p>
          <a:p>
            <a:pPr algn="ctr">
              <a:spcAft>
                <a:spcPts val="1200"/>
              </a:spcAft>
              <a:defRPr/>
            </a:pPr>
            <a:r>
              <a:rPr lang="es-CL" sz="3200" dirty="0">
                <a:latin typeface="+mn-lt"/>
              </a:rPr>
              <a:t>gracias a Dios por su don inefable. 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Gracias a Dios que a su Hijo nos dio; 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gracias a Dios,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pues en él toda gracia incluyó.</a:t>
            </a:r>
          </a:p>
        </p:txBody>
      </p:sp>
    </p:spTree>
  </p:cSld>
  <p:clrMapOvr>
    <a:masterClrMapping/>
  </p:clrMapOvr>
</p:sld>
</file>

<file path=ppt/slides/slide3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1"/>
          <p:cNvSpPr>
            <a:spLocks noChangeArrowheads="1"/>
          </p:cNvSpPr>
          <p:nvPr/>
        </p:nvSpPr>
        <p:spPr bwMode="auto">
          <a:xfrm>
            <a:off x="0" y="512663"/>
            <a:ext cx="9144000" cy="550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es-ES" sz="3200" b="1" dirty="0">
                <a:latin typeface="+mj-lt"/>
                <a:cs typeface="Times New Roman" pitchFamily="18" charset="0"/>
              </a:rPr>
              <a:t>GRACIAS, GRACIAS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endParaRPr lang="es-ES" sz="3200" dirty="0">
              <a:latin typeface="+mj-lt"/>
              <a:cs typeface="Times New Roman" pitchFamily="18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Gracias, gracias,</a:t>
            </a: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quiero darte gracias, mi Señor.</a:t>
            </a:r>
          </a:p>
          <a:p>
            <a:pPr algn="ctr" eaLnBrk="0" hangingPunct="0">
              <a:defRPr/>
            </a:pPr>
            <a:r>
              <a:rPr lang="es-ES" sz="3200" dirty="0">
                <a:latin typeface="+mn-lt"/>
                <a:cs typeface="Times New Roman" pitchFamily="18" charset="0"/>
              </a:rPr>
              <a:t>Gracias, gracias,</a:t>
            </a:r>
          </a:p>
          <a:p>
            <a:pPr algn="ctr" eaLnBrk="0" hangingPunct="0">
              <a:defRPr/>
            </a:pPr>
            <a:r>
              <a:rPr lang="es-ES" sz="3200" dirty="0">
                <a:latin typeface="+mn-lt"/>
                <a:cs typeface="Times New Roman" pitchFamily="18" charset="0"/>
              </a:rPr>
              <a:t>quiero darte gracias, mi Señor.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 eaLnBrk="0" hangingPunct="0">
              <a:defRPr/>
            </a:pPr>
            <a:endParaRPr lang="es-ES" sz="3200" dirty="0">
              <a:latin typeface="+mn-lt"/>
              <a:cs typeface="Times New Roman" pitchFamily="18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n-lt"/>
                <a:cs typeface="Times New Roman" pitchFamily="18" charset="0"/>
              </a:rPr>
              <a:t>Viniste de los cielos a salvarme,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tu sangre derramaste por mí;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todos mis pecados ya borraste, </a:t>
            </a: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ahora salvo soy.</a:t>
            </a:r>
            <a:endParaRPr lang="es-ES" sz="3200" dirty="0">
              <a:latin typeface="+mj-lt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1 CuadroTexto"/>
          <p:cNvSpPr txBox="1">
            <a:spLocks noChangeArrowheads="1"/>
          </p:cNvSpPr>
          <p:nvPr/>
        </p:nvSpPr>
        <p:spPr bwMode="auto">
          <a:xfrm>
            <a:off x="0" y="524470"/>
            <a:ext cx="9144000" cy="578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3200" b="1" dirty="0">
                <a:latin typeface="+mn-lt"/>
                <a:cs typeface="Arial" pitchFamily="34" charset="0"/>
              </a:rPr>
              <a:t>GRACIAS, PADRE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endParaRPr lang="es-ES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Gracias, Padre,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por habernos revelado a tu Hijo,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por habernos dado lo que más tú amabas,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a Jesucristo…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endParaRPr lang="es-ES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Sí, Padre, hoy alzamos nuestra voz</a:t>
            </a: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y te alabamos,</a:t>
            </a: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bendecimos y exaltamos tu santo nombre,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y te adoramos, te adoramos.</a:t>
            </a:r>
            <a:endParaRPr lang="es-CL" sz="3200" dirty="0">
              <a:latin typeface="+mn-lt"/>
              <a:cs typeface="Arial" pitchFamily="34" charset="0"/>
            </a:endParaRPr>
          </a:p>
          <a:p>
            <a:pPr>
              <a:defRPr/>
            </a:pPr>
            <a:endParaRPr lang="es-CL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323850" y="838870"/>
            <a:ext cx="8351838" cy="467836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Aft>
                <a:spcPts val="1200"/>
              </a:spcAft>
              <a:defRPr/>
            </a:pPr>
            <a:r>
              <a:rPr lang="es-CL" sz="3200" b="1" dirty="0">
                <a:latin typeface="+mn-lt"/>
              </a:rPr>
              <a:t>GRACIAS, GRACIAS, GRACIAS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Gracias, gracias, gracias, Jesús;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gracias, gracias, gracias por tu amor.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Habiendo tú estado en la gloria de Dios,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te hiciste hombre para morir por mí,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por mí, por mí, por mí.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Y ahora nosotros somos testigos, Señor,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de tu misericordia y de tu salvación;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por ti, por ti, por ti.</a:t>
            </a:r>
          </a:p>
        </p:txBody>
      </p:sp>
    </p:spTree>
  </p:cSld>
  <p:clrMapOvr>
    <a:masterClrMapping/>
  </p:clrMapOvr>
</p:sld>
</file>

<file path=ppt/slides/slide3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62" name="Rectangle 1"/>
          <p:cNvSpPr>
            <a:spLocks noChangeArrowheads="1"/>
          </p:cNvSpPr>
          <p:nvPr/>
        </p:nvSpPr>
        <p:spPr bwMode="auto">
          <a:xfrm>
            <a:off x="0" y="307975"/>
            <a:ext cx="9144000" cy="600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s-ES" altLang="es-CL" sz="3200" b="1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GRACIAS, SEÑOR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endParaRPr lang="es-ES" altLang="es-CL" sz="3200">
              <a:solidFill>
                <a:srgbClr val="000000"/>
              </a:solidFill>
              <a:latin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es-ES" altLang="es-CL" sz="320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Gracias, Señor,</a:t>
            </a:r>
          </a:p>
          <a:p>
            <a:pPr algn="ctr" eaLnBrk="0" hangingPunct="0"/>
            <a:r>
              <a:rPr lang="es-ES" altLang="es-CL" sz="320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porque has abierto mis ojos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y hoy veo tu luz y tu amor.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Gracias, Señor,</a:t>
            </a:r>
          </a:p>
          <a:p>
            <a:pPr algn="ctr" eaLnBrk="0" hangingPunct="0"/>
            <a:r>
              <a:rPr lang="es-ES" altLang="es-CL" sz="320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porque has abierto mis ojos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y hoy veo tu salvación.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Y en tu grandeza, Señor,</a:t>
            </a:r>
            <a:endParaRPr lang="es-ES" altLang="es-CL" sz="3200">
              <a:solidFill>
                <a:srgbClr val="000000"/>
              </a:solidFill>
              <a:latin typeface="Calibri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 eaLnBrk="0" hangingPunct="0"/>
            <a:r>
              <a:rPr lang="es-ES" altLang="es-CL" sz="320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me recibes tal como soy.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¡Gracias, Señor! ¡Gracias, Señor!</a:t>
            </a:r>
          </a:p>
          <a:p>
            <a:pPr algn="ctr" eaLnBrk="0" hangingPunct="0"/>
            <a:r>
              <a:rPr lang="es-ES" altLang="es-CL" sz="320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¡Gracias, Señor!</a:t>
            </a:r>
            <a:endParaRPr lang="es-ES" altLang="es-CL" sz="320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3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323850" y="756890"/>
            <a:ext cx="8351838" cy="48323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Aft>
                <a:spcPts val="1200"/>
              </a:spcAft>
              <a:defRPr/>
            </a:pPr>
            <a:r>
              <a:rPr lang="es-CL" sz="3200" b="1" dirty="0">
                <a:latin typeface="+mn-lt"/>
              </a:rPr>
              <a:t>GRACIAS, SEÑOR, POR TU AMOR 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Gracias, Señor, por tu amor, 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gracias, Señor, por tu vida, 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gracias por tus bendiciones, </a:t>
            </a:r>
          </a:p>
          <a:p>
            <a:pPr algn="ctr">
              <a:spcAft>
                <a:spcPts val="1200"/>
              </a:spcAft>
              <a:defRPr/>
            </a:pPr>
            <a:r>
              <a:rPr lang="es-CL" sz="3200" dirty="0">
                <a:latin typeface="+mn-lt"/>
              </a:rPr>
              <a:t>gracias te damos, Señor. 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Todo proviene de ti,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todo proviene de ti; 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gracias te damos, Señor,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muchas gracias.</a:t>
            </a:r>
          </a:p>
        </p:txBody>
      </p:sp>
    </p:spTree>
  </p:cSld>
  <p:clrMapOvr>
    <a:masterClrMapping/>
  </p:clrMapOvr>
</p:sld>
</file>

<file path=ppt/slides/slide3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323850" y="828898"/>
            <a:ext cx="8424863" cy="48323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Aft>
                <a:spcPts val="1200"/>
              </a:spcAft>
              <a:defRPr/>
            </a:pPr>
            <a:r>
              <a:rPr lang="es-CL" sz="3200" b="1" dirty="0">
                <a:latin typeface="+mn-lt"/>
              </a:rPr>
              <a:t>GRACIAS, SEÑOR, POR TU MISERICORDIA 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Gracias, Señor, por tu misericordia; 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gracias, Señor, por tu fidelidad. 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Tú me amaste desde el principio, </a:t>
            </a:r>
          </a:p>
          <a:p>
            <a:pPr algn="ctr">
              <a:spcAft>
                <a:spcPts val="1200"/>
              </a:spcAft>
              <a:defRPr/>
            </a:pPr>
            <a:r>
              <a:rPr lang="es-CL" sz="3200" dirty="0">
                <a:latin typeface="+mn-lt"/>
              </a:rPr>
              <a:t>y un alto precio pagaste por mí. 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Fue con tu sangre derramada allí en la cruz, 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y ese amor tan grande demostrado allí. 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Me perdonaste, me redimiste; 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hoy te doy gracias, muchas gracias, mi Señor.</a:t>
            </a:r>
          </a:p>
        </p:txBody>
      </p:sp>
    </p:spTree>
  </p:cSld>
  <p:clrMapOvr>
    <a:masterClrMapping/>
  </p:clrMapOvr>
</p:sld>
</file>

<file path=ppt/slides/slide3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034" name="Rectangle 1"/>
          <p:cNvSpPr>
            <a:spLocks noChangeArrowheads="1"/>
          </p:cNvSpPr>
          <p:nvPr/>
        </p:nvSpPr>
        <p:spPr bwMode="auto">
          <a:xfrm>
            <a:off x="0" y="1196950"/>
            <a:ext cx="9144000" cy="403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s-ES" altLang="es-CL" sz="3200" b="1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GRACIAS TE DAMOS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endParaRPr lang="es-ES" altLang="es-CL" sz="3200">
              <a:solidFill>
                <a:srgbClr val="000000"/>
              </a:solidFill>
              <a:latin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es-ES" altLang="es-CL" sz="320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Gracias te damos hoy mi Dios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por habernos revelado a tu Hijo,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y verlo tal como es, y verlo tal como es: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santo, victorioso, alto, majestuoso,</a:t>
            </a:r>
          </a:p>
          <a:p>
            <a:pPr algn="ctr" eaLnBrk="0" hangingPunct="0"/>
            <a:r>
              <a:rPr lang="es-ES" altLang="es-CL" sz="320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lleno de gloria es.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Recibe la alabanza de tu pueblo, Señor.</a:t>
            </a:r>
            <a:endParaRPr lang="es-ES" altLang="es-CL" sz="320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3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058" name="Rectangle 1"/>
          <p:cNvSpPr>
            <a:spLocks noChangeArrowheads="1"/>
          </p:cNvSpPr>
          <p:nvPr/>
        </p:nvSpPr>
        <p:spPr bwMode="auto">
          <a:xfrm>
            <a:off x="0" y="1124942"/>
            <a:ext cx="9144000" cy="403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s-ES" altLang="es-CL" sz="3200" b="1">
                <a:latin typeface="Calibri" pitchFamily="34" charset="0"/>
                <a:cs typeface="Times New Roman" pitchFamily="18" charset="0"/>
              </a:rPr>
              <a:t>GRANDE AMOR, PROFUNDO AMOR</a:t>
            </a:r>
            <a:endParaRPr lang="es-CL" altLang="es-CL" sz="3200" b="1">
              <a:latin typeface="Calibri" pitchFamily="34" charset="0"/>
            </a:endParaRPr>
          </a:p>
          <a:p>
            <a:pPr algn="ctr" eaLnBrk="0" hangingPunct="0"/>
            <a:endParaRPr lang="es-ES" altLang="es-CL" sz="3200">
              <a:latin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Grande amor, profundo amor, tremendo amor,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el de Cristo Jesús para mí.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No lo puedo entender, pero él me ama;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no lo comprendo, pero él me cubrirá.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Todo mi ser se llena de él,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porque profundo y tremendo es su amor.</a:t>
            </a:r>
            <a:endParaRPr lang="es-ES" altLang="es-CL" sz="320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3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323850" y="902493"/>
            <a:ext cx="8424863" cy="48307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Aft>
                <a:spcPts val="1200"/>
              </a:spcAft>
              <a:defRPr/>
            </a:pPr>
            <a:r>
              <a:rPr lang="es-CL" sz="3200" b="1" dirty="0">
                <a:latin typeface="+mn-lt"/>
              </a:rPr>
              <a:t>GRANDE ERES TÚ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Grande eres tú, grande eres tú,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oh Dios eterno;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grande eres tú, grande eres tú,</a:t>
            </a:r>
          </a:p>
          <a:p>
            <a:pPr algn="ctr">
              <a:spcAft>
                <a:spcPts val="1200"/>
              </a:spcAft>
              <a:defRPr/>
            </a:pPr>
            <a:r>
              <a:rPr lang="es-CL" sz="3200" dirty="0">
                <a:latin typeface="+mn-lt"/>
              </a:rPr>
              <a:t>oh Dios eterno.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Exaltamos tu misericordia,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bendecimos tu santo nombre,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nos gozamos en tus maravillas,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oh Dios eterno.</a:t>
            </a:r>
          </a:p>
        </p:txBody>
      </p:sp>
    </p:spTree>
  </p:cSld>
  <p:clrMapOvr>
    <a:masterClrMapping/>
  </p:clrMapOvr>
</p:sld>
</file>

<file path=ppt/slides/slide3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395288" y="1392659"/>
            <a:ext cx="8280400" cy="36925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Aft>
                <a:spcPts val="1200"/>
              </a:spcAft>
              <a:defRPr/>
            </a:pPr>
            <a:r>
              <a:rPr lang="es-CL" sz="3200" b="1" dirty="0">
                <a:latin typeface="+mn-lt"/>
              </a:rPr>
              <a:t>GRANDE ES EL SEÑOR  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Grande es el Señor Dios del universo,  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a él se cantarán alabanzas en Sion.     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Para siempre hablarán de sus maravillas 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los redimidos por la sangre de Jesús; 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porque santo, santo, santo es el Señor. 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¡Suya es la alabanza en Sion!</a:t>
            </a:r>
          </a:p>
        </p:txBody>
      </p:sp>
    </p:spTree>
  </p:cSld>
  <p:clrMapOvr>
    <a:masterClrMapping/>
  </p:clrMapOvr>
</p:sld>
</file>

<file path=ppt/slides/slide3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130" name="Rectangle 1"/>
          <p:cNvSpPr>
            <a:spLocks noChangeArrowheads="1"/>
          </p:cNvSpPr>
          <p:nvPr/>
        </p:nvSpPr>
        <p:spPr bwMode="auto">
          <a:xfrm>
            <a:off x="0" y="246063"/>
            <a:ext cx="9144000" cy="600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s-ES" altLang="es-CL" sz="3200" b="1">
                <a:latin typeface="Calibri" pitchFamily="34" charset="0"/>
                <a:cs typeface="Times New Roman" pitchFamily="18" charset="0"/>
              </a:rPr>
              <a:t>GRANDE ES MI DIOS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endParaRPr lang="es-ES" altLang="es-CL" sz="3200">
              <a:latin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Grande es mi Dios, grande es mi Dios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y grande es su misericordia.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Grande es mi Dios, grande es mi Dios 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y grande es su fidelidad.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Te exaltaré por siempre,</a:t>
            </a:r>
            <a:endParaRPr lang="es-ES" altLang="es-CL" sz="3200">
              <a:latin typeface="Calibri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eternamente te alabaré,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porque tú eres mi Dios,</a:t>
            </a: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porque tú eres el único Dios.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No hay otro Dios fuera de ti, 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no hay otro Dios fuera de ti.</a:t>
            </a:r>
            <a:endParaRPr lang="es-ES" altLang="es-CL" sz="320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3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0" y="577125"/>
            <a:ext cx="9144000" cy="67403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s-ES_tradnl" sz="3200" b="1" dirty="0">
                <a:latin typeface="+mj-lt"/>
                <a:cs typeface="Arial" pitchFamily="34" charset="0"/>
              </a:rPr>
              <a:t>GRANDE ES TU FIDELIDAD</a:t>
            </a:r>
            <a:endParaRPr lang="es-CL" sz="3200" b="1" dirty="0">
              <a:latin typeface="+mj-lt"/>
              <a:cs typeface="Arial" pitchFamily="34" charset="0"/>
            </a:endParaRPr>
          </a:p>
          <a:p>
            <a:pPr algn="ctr">
              <a:defRPr/>
            </a:pPr>
            <a:endParaRPr lang="es-CL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CL" sz="3200" dirty="0">
                <a:latin typeface="+mj-lt"/>
                <a:cs typeface="Arial" pitchFamily="34" charset="0"/>
              </a:rPr>
              <a:t>Oh, Dios eterno, tu misericordia, </a:t>
            </a:r>
          </a:p>
          <a:p>
            <a:pPr algn="ctr">
              <a:defRPr/>
            </a:pPr>
            <a:r>
              <a:rPr lang="es-CL" sz="3200" dirty="0">
                <a:latin typeface="+mj-lt"/>
                <a:cs typeface="Arial" pitchFamily="34" charset="0"/>
              </a:rPr>
              <a:t>ni una sombra de duda tendrá; </a:t>
            </a:r>
          </a:p>
          <a:p>
            <a:pPr algn="ctr">
              <a:defRPr/>
            </a:pPr>
            <a:r>
              <a:rPr lang="es-CL" sz="3200" dirty="0">
                <a:latin typeface="+mj-lt"/>
                <a:cs typeface="Arial" pitchFamily="34" charset="0"/>
              </a:rPr>
              <a:t>tu compasión y bondad nunca fallan </a:t>
            </a:r>
          </a:p>
          <a:p>
            <a:pPr algn="ctr">
              <a:defRPr/>
            </a:pPr>
            <a:r>
              <a:rPr lang="es-CL" sz="3200" dirty="0">
                <a:latin typeface="+mj-lt"/>
                <a:cs typeface="Arial" pitchFamily="34" charset="0"/>
              </a:rPr>
              <a:t>y por los siglos el mismo serás.</a:t>
            </a:r>
            <a:br>
              <a:rPr lang="es-CL" sz="3200" dirty="0">
                <a:latin typeface="+mj-lt"/>
                <a:cs typeface="Arial" pitchFamily="34" charset="0"/>
              </a:rPr>
            </a:br>
            <a:br>
              <a:rPr lang="es-CL" sz="3200" dirty="0">
                <a:latin typeface="+mj-lt"/>
                <a:cs typeface="Arial" pitchFamily="34" charset="0"/>
              </a:rPr>
            </a:br>
            <a:r>
              <a:rPr lang="es-CL" sz="3200" i="1" dirty="0">
                <a:latin typeface="+mj-lt"/>
                <a:cs typeface="Arial" pitchFamily="34" charset="0"/>
              </a:rPr>
              <a:t>¡Oh tu fidelidad, oh tu fidelidad! </a:t>
            </a:r>
          </a:p>
          <a:p>
            <a:pPr algn="ctr">
              <a:defRPr/>
            </a:pPr>
            <a:r>
              <a:rPr lang="es-CL" sz="3200" i="1" dirty="0">
                <a:latin typeface="+mj-lt"/>
                <a:cs typeface="Arial" pitchFamily="34" charset="0"/>
              </a:rPr>
              <a:t>Cada momento la veo en mí; </a:t>
            </a:r>
          </a:p>
          <a:p>
            <a:pPr algn="ctr">
              <a:defRPr/>
            </a:pPr>
            <a:r>
              <a:rPr lang="es-CL" sz="3200" i="1" dirty="0">
                <a:latin typeface="+mj-lt"/>
                <a:cs typeface="Arial" pitchFamily="34" charset="0"/>
              </a:rPr>
              <a:t>nada me falta, pues todo provees. </a:t>
            </a:r>
          </a:p>
          <a:p>
            <a:pPr algn="ctr">
              <a:defRPr/>
            </a:pPr>
            <a:r>
              <a:rPr lang="es-CL" sz="3200" i="1" dirty="0">
                <a:latin typeface="+mj-lt"/>
                <a:cs typeface="Arial" pitchFamily="34" charset="0"/>
              </a:rPr>
              <a:t>¡Grande, Señor, es tu fidelidad!</a:t>
            </a:r>
          </a:p>
          <a:p>
            <a:pPr algn="ctr">
              <a:defRPr/>
            </a:pPr>
            <a:r>
              <a:rPr lang="es-CL" sz="3200" i="1" dirty="0">
                <a:latin typeface="+mj-lt"/>
                <a:cs typeface="Arial" pitchFamily="34" charset="0"/>
              </a:rPr>
              <a:t>…</a:t>
            </a:r>
            <a:br>
              <a:rPr lang="es-CL" sz="3200" dirty="0">
                <a:latin typeface="+mj-lt"/>
                <a:cs typeface="Arial" pitchFamily="34" charset="0"/>
              </a:rPr>
            </a:br>
            <a:br>
              <a:rPr lang="es-CL" sz="2400" dirty="0">
                <a:latin typeface="+mj-lt"/>
                <a:cs typeface="Arial" pitchFamily="34" charset="0"/>
              </a:rPr>
            </a:br>
            <a:endParaRPr lang="es-CL" sz="2400" dirty="0">
              <a:latin typeface="+mj-lt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0" y="920849"/>
            <a:ext cx="9144000" cy="45243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s-CL" sz="3200" dirty="0">
                <a:latin typeface="+mn-lt"/>
                <a:cs typeface="Arial" pitchFamily="34" charset="0"/>
              </a:rPr>
              <a:t>Tú me perdonas, me impartes el gozo, </a:t>
            </a:r>
          </a:p>
          <a:p>
            <a:pPr algn="ctr">
              <a:defRPr/>
            </a:pPr>
            <a:r>
              <a:rPr lang="es-CL" sz="3200" dirty="0">
                <a:latin typeface="+mn-lt"/>
                <a:cs typeface="Arial" pitchFamily="34" charset="0"/>
              </a:rPr>
              <a:t>tierno me guías por sendas de paz; </a:t>
            </a:r>
          </a:p>
          <a:p>
            <a:pPr algn="ctr">
              <a:defRPr/>
            </a:pPr>
            <a:r>
              <a:rPr lang="es-CL" sz="3200" dirty="0">
                <a:latin typeface="+mn-lt"/>
                <a:cs typeface="Arial" pitchFamily="34" charset="0"/>
              </a:rPr>
              <a:t>eres mi fuerza, mi fe, mi reposo </a:t>
            </a:r>
          </a:p>
          <a:p>
            <a:pPr algn="ctr">
              <a:defRPr/>
            </a:pPr>
            <a:r>
              <a:rPr lang="es-CL" sz="3200" dirty="0">
                <a:latin typeface="+mn-lt"/>
                <a:cs typeface="Arial" pitchFamily="34" charset="0"/>
              </a:rPr>
              <a:t>y por los siglos el mismo serás.</a:t>
            </a:r>
          </a:p>
          <a:p>
            <a:pPr algn="ctr">
              <a:defRPr/>
            </a:pPr>
            <a:endParaRPr lang="es-ES_tradn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CL" sz="3200" dirty="0">
                <a:latin typeface="+mn-lt"/>
                <a:cs typeface="Arial" pitchFamily="34" charset="0"/>
              </a:rPr>
              <a:t>La noche oscura, el sol y la luna, </a:t>
            </a:r>
          </a:p>
          <a:p>
            <a:pPr algn="ctr">
              <a:defRPr/>
            </a:pPr>
            <a:r>
              <a:rPr lang="es-CL" sz="3200" dirty="0">
                <a:latin typeface="+mn-lt"/>
                <a:cs typeface="Arial" pitchFamily="34" charset="0"/>
              </a:rPr>
              <a:t>las estaciones del año también, </a:t>
            </a:r>
          </a:p>
          <a:p>
            <a:pPr algn="ctr">
              <a:defRPr/>
            </a:pPr>
            <a:r>
              <a:rPr lang="es-CL" sz="3200" dirty="0">
                <a:latin typeface="+mn-lt"/>
                <a:cs typeface="Arial" pitchFamily="34" charset="0"/>
              </a:rPr>
              <a:t>unen su canto cual fieles criaturas, </a:t>
            </a:r>
          </a:p>
          <a:p>
            <a:pPr algn="ctr">
              <a:defRPr/>
            </a:pPr>
            <a:r>
              <a:rPr lang="es-CL" sz="3200" dirty="0">
                <a:latin typeface="+mn-lt"/>
                <a:cs typeface="Arial" pitchFamily="34" charset="0"/>
              </a:rPr>
              <a:t>porque eres bueno y por siempre eres fiel.</a:t>
            </a:r>
          </a:p>
        </p:txBody>
      </p:sp>
    </p:spTree>
  </p:cSld>
  <p:clrMapOvr>
    <a:masterClrMapping/>
  </p:clrMapOvr>
</p:sld>
</file>

<file path=ppt/slides/slide3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154" name="Rectangle 1"/>
          <p:cNvSpPr>
            <a:spLocks noChangeArrowheads="1"/>
          </p:cNvSpPr>
          <p:nvPr/>
        </p:nvSpPr>
        <p:spPr bwMode="auto">
          <a:xfrm>
            <a:off x="-14288" y="636488"/>
            <a:ext cx="9144001" cy="538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s-ES" altLang="es-CL" sz="3200" b="1">
                <a:latin typeface="Calibri" pitchFamily="34" charset="0"/>
                <a:cs typeface="Times New Roman" pitchFamily="18" charset="0"/>
              </a:rPr>
              <a:t>GRANDE, GRANDE, GRANDE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2400">
                <a:latin typeface="Calibri" pitchFamily="34" charset="0"/>
                <a:cs typeface="Times New Roman" pitchFamily="18" charset="0"/>
              </a:rPr>
              <a:t>(Salmo 48:1)</a:t>
            </a:r>
            <a:endParaRPr lang="es-CL" altLang="es-CL" sz="2400">
              <a:latin typeface="Calibri" pitchFamily="34" charset="0"/>
            </a:endParaRPr>
          </a:p>
          <a:p>
            <a:pPr algn="ctr" eaLnBrk="0" hangingPunct="0"/>
            <a:endParaRPr lang="es-ES" altLang="es-CL" sz="3200">
              <a:latin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Grande, grande, grande es el Señor,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y digno de ser en gran manera alabado;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en la ciudad de nuestro Dios,</a:t>
            </a: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es digno de ser exaltado.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Grande, grande, grande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es el Señor en su monte santo;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es grande, poderoso</a:t>
            </a: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y digno de suprema alabanza.</a:t>
            </a:r>
            <a:endParaRPr lang="es-ES" altLang="es-CL" sz="320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3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250825" y="333375"/>
            <a:ext cx="8569325" cy="58166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Aft>
                <a:spcPts val="1200"/>
              </a:spcAft>
              <a:defRPr/>
            </a:pPr>
            <a:r>
              <a:rPr lang="es-CL" sz="3200" b="1" dirty="0">
                <a:latin typeface="+mn-lt"/>
              </a:rPr>
              <a:t>GRANDE HA SIDO, OH SEÑOR 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Grande ha sido, oh Señor, 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tu amor y tu fidelidad 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porque en los días de angustia 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a mi lado tú estás. 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Fiel y Verdadero eres oh Señor; </a:t>
            </a:r>
          </a:p>
          <a:p>
            <a:pPr algn="ctr">
              <a:spcAft>
                <a:spcPts val="1200"/>
              </a:spcAft>
              <a:defRPr/>
            </a:pPr>
            <a:r>
              <a:rPr lang="es-CL" sz="3200" dirty="0">
                <a:latin typeface="+mn-lt"/>
              </a:rPr>
              <a:t>fiel consolador, mi amigo y Redentor. 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Gozo, gozo hay en mi corazón 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de saber que tú eres mi Señor. 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Digno, digno, digno eres mi Señor 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de toda la alabanza, de toda adoración.</a:t>
            </a:r>
          </a:p>
        </p:txBody>
      </p:sp>
    </p:spTree>
  </p:cSld>
  <p:clrMapOvr>
    <a:masterClrMapping/>
  </p:clrMapOvr>
</p:sld>
</file>

<file path=ppt/slides/slide3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1"/>
          <p:cNvSpPr>
            <a:spLocks noChangeArrowheads="1"/>
          </p:cNvSpPr>
          <p:nvPr/>
        </p:nvSpPr>
        <p:spPr bwMode="auto">
          <a:xfrm>
            <a:off x="0" y="1795189"/>
            <a:ext cx="9144000" cy="300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bIns="0" anchor="ctr">
            <a:spAutoFit/>
          </a:bodyPr>
          <a:lstStyle/>
          <a:p>
            <a:pPr algn="ctr">
              <a:defRPr/>
            </a:pPr>
            <a:r>
              <a:rPr lang="es-ES" sz="3200" b="1" dirty="0">
                <a:latin typeface="+mj-lt"/>
                <a:cs typeface="Arial" pitchFamily="34" charset="0"/>
              </a:rPr>
              <a:t>GRANDE, MAJESTUOSO</a:t>
            </a:r>
            <a:endParaRPr lang="es-ES" sz="3200" b="1" i="1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endParaRPr lang="es-ES" sz="3200" dirty="0">
              <a:latin typeface="+mj-lt"/>
              <a:cs typeface="Times New Roman" pitchFamily="18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Grande, majestuoso,</a:t>
            </a: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santo y victorioso;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alto, lleno de gloria es</a:t>
            </a: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Jesús, el glorioso Señor.</a:t>
            </a:r>
            <a:endParaRPr lang="es-ES" sz="3200" dirty="0">
              <a:latin typeface="+mj-lt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202" name="1 CuadroTexto"/>
          <p:cNvSpPr txBox="1">
            <a:spLocks noChangeArrowheads="1"/>
          </p:cNvSpPr>
          <p:nvPr/>
        </p:nvSpPr>
        <p:spPr bwMode="auto">
          <a:xfrm>
            <a:off x="0" y="860772"/>
            <a:ext cx="9144000" cy="501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3200" b="1" dirty="0">
                <a:latin typeface="+mj-lt"/>
                <a:cs typeface="Arial" pitchFamily="34" charset="0"/>
              </a:rPr>
              <a:t>GRANDES COSAS NOS HA HECHO EL PODEROSO </a:t>
            </a: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(Lucas 1:46-49)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endParaRPr lang="es-ES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Grandes cosas nos ha hecho el Poderoso,</a:t>
            </a: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grandes cosas nos ha hecho el Poderoso.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Engrandece mi alma al Señor,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y mi Espíritu se regocija en Dios mi Salvador.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endParaRPr lang="es-ES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Cantaré, a ti cantaré,</a:t>
            </a: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porque me has hecho bien.</a:t>
            </a:r>
            <a:endParaRPr lang="es-CL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1"/>
          <p:cNvSpPr>
            <a:spLocks noChangeArrowheads="1"/>
          </p:cNvSpPr>
          <p:nvPr/>
        </p:nvSpPr>
        <p:spPr bwMode="auto">
          <a:xfrm>
            <a:off x="0" y="176345"/>
            <a:ext cx="9144000" cy="64940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es-ES" sz="3200" b="1" dirty="0">
                <a:latin typeface="+mn-lt"/>
                <a:cs typeface="Times New Roman" pitchFamily="18" charset="0"/>
              </a:rPr>
              <a:t>GRANDES Y MARAVILLOSAS...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n-lt"/>
                <a:cs typeface="Times New Roman" pitchFamily="18" charset="0"/>
              </a:rPr>
              <a:t>Grandes y maravillosas son tus obras,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n-lt"/>
                <a:cs typeface="Times New Roman" pitchFamily="18" charset="0"/>
              </a:rPr>
              <a:t>Señor Dios todopoderoso;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n-lt"/>
                <a:cs typeface="Times New Roman" pitchFamily="18" charset="0"/>
              </a:rPr>
              <a:t>justos y verdaderos son tus caminos,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n-lt"/>
                <a:cs typeface="Times New Roman" pitchFamily="18" charset="0"/>
              </a:rPr>
              <a:t>Rey de los santos...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 eaLnBrk="0" hangingPunct="0">
              <a:defRPr/>
            </a:pPr>
            <a:endParaRPr lang="es-ES" sz="3200" dirty="0">
              <a:latin typeface="+mn-lt"/>
              <a:cs typeface="Times New Roman" pitchFamily="18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n-lt"/>
                <a:cs typeface="Times New Roman" pitchFamily="18" charset="0"/>
              </a:rPr>
              <a:t>¿Quién no te temerá, oh Señor,</a:t>
            </a:r>
          </a:p>
          <a:p>
            <a:pPr algn="ctr" eaLnBrk="0" hangingPunct="0">
              <a:defRPr/>
            </a:pPr>
            <a:r>
              <a:rPr lang="es-ES" sz="3200" dirty="0">
                <a:latin typeface="+mn-lt"/>
                <a:cs typeface="Times New Roman" pitchFamily="18" charset="0"/>
              </a:rPr>
              <a:t>y glorificará</a:t>
            </a:r>
            <a:r>
              <a:rPr lang="es-ES" sz="3200" dirty="0">
                <a:latin typeface="+mn-lt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3200" dirty="0">
                <a:latin typeface="+mn-lt"/>
                <a:cs typeface="Times New Roman" pitchFamily="18" charset="0"/>
              </a:rPr>
              <a:t>tu nombre?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n-lt"/>
                <a:cs typeface="Times New Roman" pitchFamily="18" charset="0"/>
              </a:rPr>
              <a:t>Pues solo tú eres santo,</a:t>
            </a:r>
          </a:p>
          <a:p>
            <a:pPr algn="ctr" eaLnBrk="0" hangingPunct="0">
              <a:defRPr/>
            </a:pPr>
            <a:r>
              <a:rPr lang="es-ES" sz="3200" dirty="0">
                <a:latin typeface="+mn-lt"/>
                <a:cs typeface="Times New Roman" pitchFamily="18" charset="0"/>
              </a:rPr>
              <a:t>por lo cual todas las naciones vendrán </a:t>
            </a:r>
          </a:p>
          <a:p>
            <a:pPr algn="ctr" eaLnBrk="0" hangingPunct="0">
              <a:defRPr/>
            </a:pPr>
            <a:r>
              <a:rPr lang="es-ES" sz="3200" dirty="0">
                <a:latin typeface="+mn-lt"/>
                <a:cs typeface="Times New Roman" pitchFamily="18" charset="0"/>
              </a:rPr>
              <a:t>y te adorarán, y te adorarán.</a:t>
            </a:r>
          </a:p>
          <a:p>
            <a:pPr algn="ctr" eaLnBrk="0" hangingPunct="0">
              <a:defRPr/>
            </a:pPr>
            <a:r>
              <a:rPr lang="es-ES" sz="3200" dirty="0">
                <a:latin typeface="+mn-lt"/>
                <a:cs typeface="Times New Roman" pitchFamily="18" charset="0"/>
              </a:rPr>
              <a:t>Aleluya, aleluya.</a:t>
            </a:r>
          </a:p>
          <a:p>
            <a:pPr algn="ctr" eaLnBrk="0" hangingPunct="0">
              <a:defRPr/>
            </a:pPr>
            <a:r>
              <a:rPr lang="es-ES" sz="3200" dirty="0">
                <a:latin typeface="+mn-lt"/>
                <a:cs typeface="Times New Roman" pitchFamily="18" charset="0"/>
              </a:rPr>
              <a:t>…</a:t>
            </a:r>
          </a:p>
        </p:txBody>
      </p:sp>
    </p:spTree>
  </p:cSld>
  <p:clrMapOvr>
    <a:masterClrMapping/>
  </p:clrMapOvr>
</p:sld>
</file>

<file path=ppt/slides/slide3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1"/>
          <p:cNvSpPr>
            <a:spLocks noChangeArrowheads="1"/>
          </p:cNvSpPr>
          <p:nvPr/>
        </p:nvSpPr>
        <p:spPr bwMode="auto">
          <a:xfrm>
            <a:off x="0" y="1534140"/>
            <a:ext cx="9144000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 eaLnBrk="0" hangingPunct="0">
              <a:defRPr/>
            </a:pPr>
            <a:r>
              <a:rPr lang="es-ES" sz="3200" dirty="0">
                <a:latin typeface="+mn-lt"/>
                <a:cs typeface="Times New Roman" pitchFamily="18" charset="0"/>
              </a:rPr>
              <a:t>Temed a Dios y dadle gloria,</a:t>
            </a:r>
          </a:p>
          <a:p>
            <a:pPr algn="ctr" eaLnBrk="0" hangingPunct="0">
              <a:defRPr/>
            </a:pPr>
            <a:r>
              <a:rPr lang="es-ES" sz="3200" dirty="0">
                <a:latin typeface="+mn-lt"/>
                <a:cs typeface="Times New Roman" pitchFamily="18" charset="0"/>
              </a:rPr>
              <a:t>porque su juicio ha llegado,</a:t>
            </a:r>
          </a:p>
          <a:p>
            <a:pPr algn="ctr" eaLnBrk="0" hangingPunct="0">
              <a:defRPr/>
            </a:pPr>
            <a:r>
              <a:rPr lang="es-ES" sz="3200" dirty="0">
                <a:latin typeface="+mn-lt"/>
                <a:cs typeface="Times New Roman" pitchFamily="18" charset="0"/>
              </a:rPr>
              <a:t>y adorad a aquel que hizo</a:t>
            </a:r>
          </a:p>
          <a:p>
            <a:pPr algn="ctr" eaLnBrk="0" hangingPunct="0">
              <a:defRPr/>
            </a:pPr>
            <a:r>
              <a:rPr lang="es-ES" sz="3200" dirty="0">
                <a:latin typeface="+mn-lt"/>
                <a:cs typeface="Times New Roman" pitchFamily="18" charset="0"/>
              </a:rPr>
              <a:t>los cielos y la tierra,</a:t>
            </a:r>
          </a:p>
          <a:p>
            <a:pPr algn="ctr" eaLnBrk="0" hangingPunct="0">
              <a:defRPr/>
            </a:pPr>
            <a:r>
              <a:rPr lang="es-ES" sz="3200" dirty="0">
                <a:latin typeface="+mn-lt"/>
                <a:cs typeface="Times New Roman" pitchFamily="18" charset="0"/>
              </a:rPr>
              <a:t>y el mar y la fuente de las aguas.</a:t>
            </a:r>
          </a:p>
          <a:p>
            <a:pPr algn="ctr" eaLnBrk="0" hangingPunct="0">
              <a:defRPr/>
            </a:pPr>
            <a:r>
              <a:rPr lang="es-ES" sz="3200" dirty="0">
                <a:latin typeface="+mn-lt"/>
                <a:cs typeface="Times New Roman" pitchFamily="18" charset="0"/>
              </a:rPr>
              <a:t>Aleluya, aleluya…</a:t>
            </a:r>
            <a:endParaRPr lang="es-ES" sz="3200" dirty="0">
              <a:latin typeface="+mn-lt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539750" y="620713"/>
            <a:ext cx="8064500" cy="48323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Aft>
                <a:spcPts val="1200"/>
              </a:spcAft>
              <a:defRPr/>
            </a:pPr>
            <a:r>
              <a:rPr lang="es-CL" sz="3200" b="1" dirty="0">
                <a:latin typeface="+mn-lt"/>
              </a:rPr>
              <a:t>HABRÁ UN MILENIO 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Habrá un milenio donde Cristo reine, 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con vara de justicia regirá; 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en todas las naciones pondrá gloria, </a:t>
            </a:r>
          </a:p>
          <a:p>
            <a:pPr algn="ctr">
              <a:spcAft>
                <a:spcPts val="1200"/>
              </a:spcAft>
              <a:defRPr/>
            </a:pPr>
            <a:r>
              <a:rPr lang="es-CL" sz="3200" dirty="0">
                <a:latin typeface="+mn-lt"/>
              </a:rPr>
              <a:t>de júbilo los montes cantarán. 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Los arcos de mil puertas darán paso 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al pueblo redimido del Señor; 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habrá un milenio donde Cristo reine; 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he aquí, ya viene nuestro Rey.</a:t>
            </a:r>
          </a:p>
        </p:txBody>
      </p:sp>
    </p:spTree>
  </p:cSld>
  <p:clrMapOvr>
    <a:masterClrMapping/>
  </p:clrMapOvr>
</p:sld>
</file>

<file path=ppt/slides/slide3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298" name="Rectangle 1"/>
          <p:cNvSpPr>
            <a:spLocks noChangeArrowheads="1"/>
          </p:cNvSpPr>
          <p:nvPr/>
        </p:nvSpPr>
        <p:spPr bwMode="auto">
          <a:xfrm>
            <a:off x="0" y="920849"/>
            <a:ext cx="9144000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s-ES" altLang="es-CL" sz="3200" b="1">
                <a:latin typeface="Calibri" pitchFamily="34" charset="0"/>
                <a:cs typeface="Times New Roman" pitchFamily="18" charset="0"/>
              </a:rPr>
              <a:t>HA VENIDO EL TIEMPO DE CANTAR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endParaRPr lang="es-ES" altLang="es-CL" sz="3200">
              <a:latin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Ha venido el tiempo de cantar,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el invierno de mi alma ya pasó,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desde que fui en sus ojos como el que halla paz,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ha venido el tiempo de cantar.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endParaRPr lang="es-ES" altLang="es-CL" sz="3200">
              <a:latin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Canto de resurrección, canto para ti, Señor;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canto que ya floreció como la vara de Aarón.</a:t>
            </a:r>
            <a:endParaRPr lang="es-ES" altLang="es-CL" sz="320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3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395288" y="692150"/>
            <a:ext cx="8424862" cy="53244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Aft>
                <a:spcPts val="1200"/>
              </a:spcAft>
              <a:defRPr/>
            </a:pPr>
            <a:r>
              <a:rPr lang="es-CL" sz="3200" b="1" dirty="0">
                <a:latin typeface="+mn-lt"/>
              </a:rPr>
              <a:t>HAY PODER, HAY PODER 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Hay poder, hay poder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en el nombre de Jesús.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De la muerte, victorioso,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el Señor se levantó; 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poderoso, poderoso,</a:t>
            </a:r>
          </a:p>
          <a:p>
            <a:pPr algn="ctr">
              <a:spcAft>
                <a:spcPts val="1200"/>
              </a:spcAft>
              <a:defRPr/>
            </a:pPr>
            <a:r>
              <a:rPr lang="es-CL" sz="3200" dirty="0">
                <a:latin typeface="+mn-lt"/>
              </a:rPr>
              <a:t>en su nombre hay salvación. 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Nombre sobre todo nombre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es el nombre del Señor. 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¡Gloria al nombre de Jesús! </a:t>
            </a:r>
          </a:p>
        </p:txBody>
      </p:sp>
    </p:spTree>
  </p:cSld>
  <p:clrMapOvr>
    <a:masterClrMapping/>
  </p:clrMapOvr>
</p:sld>
</file>

<file path=ppt/slides/slide3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346" name="1 Rectángulo"/>
          <p:cNvSpPr>
            <a:spLocks noChangeArrowheads="1"/>
          </p:cNvSpPr>
          <p:nvPr/>
        </p:nvSpPr>
        <p:spPr bwMode="auto">
          <a:xfrm>
            <a:off x="323528" y="901164"/>
            <a:ext cx="8352928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s-CL" sz="3200" b="1" dirty="0">
                <a:latin typeface="+mn-lt"/>
              </a:rPr>
              <a:t>HAY PODER, SIN IGUAL PODER </a:t>
            </a:r>
          </a:p>
          <a:p>
            <a:pPr algn="ctr"/>
            <a:r>
              <a:rPr lang="es-CL" sz="3200" dirty="0">
                <a:latin typeface="+mn-lt"/>
              </a:rPr>
              <a:t>Hay poder, sí, sin igual poder,</a:t>
            </a:r>
          </a:p>
          <a:p>
            <a:pPr algn="ctr"/>
            <a:r>
              <a:rPr lang="es-CL" sz="3200" dirty="0">
                <a:latin typeface="+mn-lt"/>
              </a:rPr>
              <a:t>en Jesús, quien murió; </a:t>
            </a:r>
          </a:p>
          <a:p>
            <a:pPr algn="ctr"/>
            <a:r>
              <a:rPr lang="es-CL" sz="3200" dirty="0">
                <a:latin typeface="+mn-lt"/>
              </a:rPr>
              <a:t>hay poder, sí, sin igual poder, </a:t>
            </a:r>
          </a:p>
          <a:p>
            <a:pPr algn="ctr">
              <a:spcAft>
                <a:spcPts val="1200"/>
              </a:spcAft>
            </a:pPr>
            <a:r>
              <a:rPr lang="es-CL" sz="3200" dirty="0">
                <a:latin typeface="+mn-lt"/>
              </a:rPr>
              <a:t>en la sangre que él vertió. </a:t>
            </a:r>
          </a:p>
          <a:p>
            <a:pPr algn="ctr"/>
            <a:r>
              <a:rPr lang="es-CL" sz="3200" dirty="0">
                <a:latin typeface="+mn-lt"/>
              </a:rPr>
              <a:t>He sido limpio de toda maldad, </a:t>
            </a:r>
          </a:p>
          <a:p>
            <a:pPr algn="ctr"/>
            <a:r>
              <a:rPr lang="es-CL" sz="3200" dirty="0">
                <a:latin typeface="+mn-lt"/>
              </a:rPr>
              <a:t>tan solo hay poder en mi Jesús; </a:t>
            </a:r>
          </a:p>
          <a:p>
            <a:pPr algn="ctr"/>
            <a:r>
              <a:rPr lang="es-CL" sz="3200" dirty="0">
                <a:latin typeface="+mn-lt"/>
              </a:rPr>
              <a:t>he sido libre de condenación, </a:t>
            </a:r>
          </a:p>
          <a:p>
            <a:pPr algn="ctr"/>
            <a:r>
              <a:rPr lang="es-CL" sz="3200" dirty="0">
                <a:latin typeface="+mn-lt"/>
              </a:rPr>
              <a:t>tan solo hay poder en Jesús.</a:t>
            </a:r>
            <a:endParaRPr lang="es-CL" dirty="0">
              <a:latin typeface="+mn-lt"/>
            </a:endParaRPr>
          </a:p>
        </p:txBody>
      </p:sp>
    </p:spTree>
  </p:cSld>
  <p:clrMapOvr>
    <a:masterClrMapping/>
  </p:clrMapOvr>
</p:sld>
</file>

<file path=ppt/slides/slide3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370" name="1 Rectángulo"/>
          <p:cNvSpPr>
            <a:spLocks noChangeArrowheads="1"/>
          </p:cNvSpPr>
          <p:nvPr/>
        </p:nvSpPr>
        <p:spPr bwMode="auto">
          <a:xfrm>
            <a:off x="467544" y="1165969"/>
            <a:ext cx="8208912" cy="38472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s-CL" sz="3200" b="1" dirty="0">
                <a:latin typeface="+mn-lt"/>
              </a:rPr>
              <a:t>HAY UN CANTO EN MI SER </a:t>
            </a:r>
          </a:p>
          <a:p>
            <a:pPr algn="ctr"/>
            <a:r>
              <a:rPr lang="es-CL" sz="3200" dirty="0">
                <a:latin typeface="+mn-lt"/>
              </a:rPr>
              <a:t>Hay un canto en mi ser,</a:t>
            </a:r>
          </a:p>
          <a:p>
            <a:pPr algn="ctr"/>
            <a:r>
              <a:rPr lang="es-CL" sz="3200" dirty="0">
                <a:latin typeface="+mn-lt"/>
              </a:rPr>
              <a:t>hay un canto en mi ser; </a:t>
            </a:r>
          </a:p>
          <a:p>
            <a:pPr algn="ctr">
              <a:spcAft>
                <a:spcPts val="1200"/>
              </a:spcAft>
            </a:pPr>
            <a:r>
              <a:rPr lang="es-CL" sz="3200" dirty="0">
                <a:latin typeface="+mn-lt"/>
              </a:rPr>
              <a:t>las cadenas que me ataban él rompió. </a:t>
            </a:r>
          </a:p>
          <a:p>
            <a:pPr algn="ctr"/>
            <a:r>
              <a:rPr lang="es-CL" sz="3200" dirty="0">
                <a:latin typeface="+mn-lt"/>
              </a:rPr>
              <a:t>Hay un canto en mi ser,</a:t>
            </a:r>
          </a:p>
          <a:p>
            <a:pPr algn="ctr"/>
            <a:r>
              <a:rPr lang="es-CL" sz="3200" dirty="0">
                <a:latin typeface="+mn-lt"/>
              </a:rPr>
              <a:t>hay un canto en mi ser; </a:t>
            </a:r>
          </a:p>
          <a:p>
            <a:pPr algn="ctr"/>
            <a:r>
              <a:rPr lang="es-CL" sz="3200" dirty="0">
                <a:latin typeface="+mn-lt"/>
              </a:rPr>
              <a:t>libre soy de toda mi condenación.</a:t>
            </a:r>
          </a:p>
        </p:txBody>
      </p:sp>
    </p:spTree>
  </p:cSld>
  <p:clrMapOvr>
    <a:masterClrMapping/>
  </p:clrMapOvr>
</p:sld>
</file>

<file path=ppt/slides/slide3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418" name="1 Rectángulo"/>
          <p:cNvSpPr>
            <a:spLocks noChangeArrowheads="1"/>
          </p:cNvSpPr>
          <p:nvPr/>
        </p:nvSpPr>
        <p:spPr bwMode="auto">
          <a:xfrm>
            <a:off x="395536" y="994658"/>
            <a:ext cx="8424936" cy="5170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s-CL" sz="3200" b="1" dirty="0">
                <a:latin typeface="+mn-lt"/>
              </a:rPr>
              <a:t>HE ANDADO POR MONTES Y VALLES </a:t>
            </a:r>
          </a:p>
          <a:p>
            <a:pPr algn="ctr"/>
            <a:r>
              <a:rPr lang="es-CL" sz="3200" dirty="0">
                <a:latin typeface="+mn-lt"/>
              </a:rPr>
              <a:t>He andado por montes y valles, </a:t>
            </a:r>
          </a:p>
          <a:p>
            <a:pPr algn="ctr"/>
            <a:r>
              <a:rPr lang="es-CL" sz="3200" dirty="0">
                <a:latin typeface="+mn-lt"/>
              </a:rPr>
              <a:t>desde el día en que tú te revelaste a mí; </a:t>
            </a:r>
          </a:p>
          <a:p>
            <a:pPr algn="ctr"/>
            <a:r>
              <a:rPr lang="es-CL" sz="3200" dirty="0">
                <a:latin typeface="+mn-lt"/>
              </a:rPr>
              <a:t>cuando yo ni siquiera te buscaba, </a:t>
            </a:r>
          </a:p>
          <a:p>
            <a:pPr algn="ctr"/>
            <a:r>
              <a:rPr lang="es-CL" sz="3200" dirty="0">
                <a:latin typeface="+mn-lt"/>
              </a:rPr>
              <a:t>me hiciste de tu propiedad. </a:t>
            </a:r>
          </a:p>
          <a:p>
            <a:pPr algn="ctr"/>
            <a:r>
              <a:rPr lang="es-CL" sz="3200" dirty="0">
                <a:latin typeface="+mn-lt"/>
              </a:rPr>
              <a:t>Y a pesar de todo lo que hemos vivido, </a:t>
            </a:r>
          </a:p>
          <a:p>
            <a:pPr algn="ctr"/>
            <a:r>
              <a:rPr lang="es-CL" sz="3200" dirty="0">
                <a:latin typeface="+mn-lt"/>
              </a:rPr>
              <a:t>y de todos los tiempos que vendrán, </a:t>
            </a:r>
          </a:p>
          <a:p>
            <a:pPr algn="ctr"/>
            <a:r>
              <a:rPr lang="es-CL" sz="3200" dirty="0">
                <a:latin typeface="+mn-lt"/>
              </a:rPr>
              <a:t>no serán capaces de apagar </a:t>
            </a:r>
          </a:p>
          <a:p>
            <a:pPr algn="ctr"/>
            <a:r>
              <a:rPr lang="es-CL" sz="3200" dirty="0">
                <a:latin typeface="+mn-lt"/>
              </a:rPr>
              <a:t>la esperanza y el gozo que hay en ti.</a:t>
            </a:r>
          </a:p>
          <a:p>
            <a:pPr algn="ctr"/>
            <a:r>
              <a:rPr lang="es-CL" sz="3200" dirty="0">
                <a:latin typeface="+mn-lt"/>
              </a:rPr>
              <a:t>…</a:t>
            </a:r>
          </a:p>
        </p:txBody>
      </p:sp>
    </p:spTree>
  </p:cSld>
  <p:clrMapOvr>
    <a:masterClrMapping/>
  </p:clrMapOvr>
</p:sld>
</file>

<file path=ppt/slides/slide3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418" name="1 Rectángulo"/>
          <p:cNvSpPr>
            <a:spLocks noChangeArrowheads="1"/>
          </p:cNvSpPr>
          <p:nvPr/>
        </p:nvSpPr>
        <p:spPr bwMode="auto">
          <a:xfrm>
            <a:off x="395536" y="1197327"/>
            <a:ext cx="8424936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CL" sz="3200" dirty="0">
                <a:latin typeface="+mn-lt"/>
              </a:rPr>
              <a:t>Sé que nada fácil será, </a:t>
            </a:r>
          </a:p>
          <a:p>
            <a:pPr algn="ctr"/>
            <a:r>
              <a:rPr lang="es-CL" sz="3200" dirty="0">
                <a:latin typeface="+mn-lt"/>
              </a:rPr>
              <a:t>pero sigue, Jesús, moldeándome; </a:t>
            </a:r>
          </a:p>
          <a:p>
            <a:pPr algn="ctr"/>
            <a:r>
              <a:rPr lang="es-CL" sz="3200" dirty="0">
                <a:latin typeface="+mn-lt"/>
              </a:rPr>
              <a:t>cada día necesito más de ti, </a:t>
            </a:r>
          </a:p>
          <a:p>
            <a:pPr algn="ctr"/>
            <a:r>
              <a:rPr lang="es-CL" sz="3200" dirty="0">
                <a:latin typeface="+mn-lt"/>
              </a:rPr>
              <a:t>cada día necesito más de ti. </a:t>
            </a:r>
          </a:p>
          <a:p>
            <a:pPr algn="ctr"/>
            <a:r>
              <a:rPr lang="es-CL" sz="3200" dirty="0">
                <a:latin typeface="+mn-lt"/>
              </a:rPr>
              <a:t>Y hoy quiero darte gracias, mi Señor, </a:t>
            </a:r>
          </a:p>
          <a:p>
            <a:pPr algn="ctr"/>
            <a:r>
              <a:rPr lang="es-CL" sz="3200" dirty="0">
                <a:latin typeface="+mn-lt"/>
              </a:rPr>
              <a:t>por tu misericordia y por tu amor, </a:t>
            </a:r>
          </a:p>
          <a:p>
            <a:pPr algn="ctr"/>
            <a:r>
              <a:rPr lang="es-CL" sz="3200" dirty="0">
                <a:latin typeface="+mn-lt"/>
              </a:rPr>
              <a:t>y por todo lo que tú me haces vivir, </a:t>
            </a:r>
          </a:p>
          <a:p>
            <a:pPr algn="ctr"/>
            <a:r>
              <a:rPr lang="es-CL" sz="3200" dirty="0">
                <a:latin typeface="+mn-lt"/>
              </a:rPr>
              <a:t>y por todo lo que tú me haces vivir.</a:t>
            </a:r>
          </a:p>
        </p:txBody>
      </p:sp>
    </p:spTree>
  </p:cSld>
  <p:clrMapOvr>
    <a:masterClrMapping/>
  </p:clrMapOvr>
</p:sld>
</file>

<file path=ppt/slides/slide3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0" y="333375"/>
            <a:ext cx="9144000" cy="578619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Aft>
                <a:spcPts val="1200"/>
              </a:spcAft>
              <a:defRPr/>
            </a:pPr>
            <a:r>
              <a:rPr lang="es-ES_tradnl" sz="3200" b="1" dirty="0">
                <a:latin typeface="+mn-lt"/>
                <a:cs typeface="Arial" pitchFamily="34" charset="0"/>
              </a:rPr>
              <a:t>HE AQUÍ, ÉL VIENE YA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CL" sz="2800" dirty="0">
                <a:latin typeface="+mn-lt"/>
                <a:cs typeface="Arial" pitchFamily="34" charset="0"/>
              </a:rPr>
              <a:t>He aquí, él viene ya por su amada a buscar;</a:t>
            </a:r>
          </a:p>
          <a:p>
            <a:pPr algn="ctr">
              <a:defRPr/>
            </a:pPr>
            <a:r>
              <a:rPr lang="es-CL" sz="2800" dirty="0">
                <a:latin typeface="+mn-lt"/>
                <a:cs typeface="Arial" pitchFamily="34" charset="0"/>
              </a:rPr>
              <a:t>he aquí, el precio ya pagó, su libertad compró;</a:t>
            </a:r>
          </a:p>
          <a:p>
            <a:pPr algn="ctr">
              <a:defRPr/>
            </a:pPr>
            <a:r>
              <a:rPr lang="es-CL" sz="2800" dirty="0">
                <a:latin typeface="+mn-lt"/>
                <a:cs typeface="Arial" pitchFamily="34" charset="0"/>
              </a:rPr>
              <a:t>todo, por la amada de su corazón.</a:t>
            </a:r>
          </a:p>
          <a:p>
            <a:pPr algn="ctr">
              <a:spcBef>
                <a:spcPts val="1200"/>
              </a:spcBef>
              <a:defRPr/>
            </a:pPr>
            <a:r>
              <a:rPr lang="es-CL" sz="2800" dirty="0">
                <a:latin typeface="+mn-lt"/>
                <a:cs typeface="Arial" pitchFamily="34" charset="0"/>
              </a:rPr>
              <a:t>Aleluya, viene nuestro Rey,</a:t>
            </a:r>
          </a:p>
          <a:p>
            <a:pPr algn="ctr">
              <a:defRPr/>
            </a:pPr>
            <a:r>
              <a:rPr lang="es-CL" sz="2800" dirty="0">
                <a:latin typeface="+mn-lt"/>
                <a:cs typeface="Arial" pitchFamily="34" charset="0"/>
              </a:rPr>
              <a:t>el Deseado, el Amado de la iglesia vuelve otra vez.</a:t>
            </a:r>
          </a:p>
          <a:p>
            <a:pPr algn="ctr">
              <a:defRPr/>
            </a:pPr>
            <a:r>
              <a:rPr lang="es-CL" sz="2800" dirty="0">
                <a:latin typeface="+mn-lt"/>
                <a:cs typeface="Arial" pitchFamily="34" charset="0"/>
              </a:rPr>
              <a:t>Aleluya, él viene ya;</a:t>
            </a:r>
          </a:p>
          <a:p>
            <a:pPr algn="ctr">
              <a:defRPr/>
            </a:pPr>
            <a:r>
              <a:rPr lang="es-CL" sz="2800" dirty="0">
                <a:latin typeface="+mn-lt"/>
                <a:cs typeface="Arial" pitchFamily="34" charset="0"/>
              </a:rPr>
              <a:t>gocémonos y alegrémonos y démosle gloria. </a:t>
            </a:r>
          </a:p>
          <a:p>
            <a:pPr algn="ctr">
              <a:spcBef>
                <a:spcPts val="1200"/>
              </a:spcBef>
              <a:defRPr/>
            </a:pPr>
            <a:r>
              <a:rPr lang="es-CL" sz="2800" dirty="0">
                <a:latin typeface="+mn-lt"/>
                <a:cs typeface="Arial" pitchFamily="34" charset="0"/>
              </a:rPr>
              <a:t>He aquí, se oye su dulce voz,</a:t>
            </a:r>
          </a:p>
          <a:p>
            <a:pPr algn="ctr">
              <a:defRPr/>
            </a:pPr>
            <a:r>
              <a:rPr lang="es-CL" sz="2800" dirty="0">
                <a:latin typeface="+mn-lt"/>
                <a:cs typeface="Arial" pitchFamily="34" charset="0"/>
              </a:rPr>
              <a:t>que dice: “Amada mía, la senda lista está”.</a:t>
            </a:r>
          </a:p>
          <a:p>
            <a:pPr algn="ctr">
              <a:defRPr/>
            </a:pPr>
            <a:r>
              <a:rPr lang="es-CL" sz="2800" dirty="0">
                <a:latin typeface="+mn-lt"/>
                <a:cs typeface="Arial" pitchFamily="34" charset="0"/>
              </a:rPr>
              <a:t>He aquí, su amada responde:</a:t>
            </a:r>
          </a:p>
          <a:p>
            <a:pPr algn="ctr">
              <a:defRPr/>
            </a:pPr>
            <a:r>
              <a:rPr lang="es-CL" sz="2800" dirty="0">
                <a:latin typeface="+mn-lt"/>
                <a:cs typeface="Arial" pitchFamily="34" charset="0"/>
              </a:rPr>
              <a:t>“Amado mío, no te tardes; ven, te espero, ven”.</a:t>
            </a:r>
          </a:p>
        </p:txBody>
      </p:sp>
    </p:spTree>
  </p:cSld>
  <p:clrMapOvr>
    <a:masterClrMapping/>
  </p:clrMapOvr>
</p:sld>
</file>

<file path=ppt/slides/slide3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466" name="2 Rectángulo"/>
          <p:cNvSpPr>
            <a:spLocks noChangeArrowheads="1"/>
          </p:cNvSpPr>
          <p:nvPr/>
        </p:nvSpPr>
        <p:spPr bwMode="auto">
          <a:xfrm>
            <a:off x="251520" y="747856"/>
            <a:ext cx="8568952" cy="5201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CL" sz="3200" b="1" dirty="0">
                <a:latin typeface="+mn-lt"/>
              </a:rPr>
              <a:t>HE AQUÍ QUE TÚ ERES HERMOSO</a:t>
            </a:r>
          </a:p>
          <a:p>
            <a:pPr algn="ctr">
              <a:spcAft>
                <a:spcPts val="1200"/>
              </a:spcAft>
            </a:pPr>
            <a:r>
              <a:rPr lang="es-CL" sz="2400" dirty="0">
                <a:latin typeface="+mn-lt"/>
              </a:rPr>
              <a:t>(</a:t>
            </a:r>
            <a:r>
              <a:rPr lang="es-CL" sz="2400" dirty="0" err="1">
                <a:latin typeface="+mn-lt"/>
              </a:rPr>
              <a:t>Cant</a:t>
            </a:r>
            <a:r>
              <a:rPr lang="es-CL" sz="2400" dirty="0">
                <a:latin typeface="+mn-lt"/>
              </a:rPr>
              <a:t>. 1:16; 2:3) </a:t>
            </a:r>
          </a:p>
          <a:p>
            <a:pPr algn="ctr"/>
            <a:r>
              <a:rPr lang="es-CL" sz="3200" dirty="0">
                <a:latin typeface="+mn-lt"/>
              </a:rPr>
              <a:t>He aquí que tú eres hermoso,</a:t>
            </a:r>
          </a:p>
          <a:p>
            <a:pPr algn="ctr"/>
            <a:r>
              <a:rPr lang="es-CL" sz="3200" dirty="0">
                <a:latin typeface="+mn-lt"/>
              </a:rPr>
              <a:t>amado mío, y dulce...</a:t>
            </a:r>
          </a:p>
          <a:p>
            <a:pPr algn="ctr"/>
            <a:r>
              <a:rPr lang="es-CL" sz="3200" dirty="0">
                <a:latin typeface="+mn-lt"/>
              </a:rPr>
              <a:t>Nuestro lecho es de flores,</a:t>
            </a:r>
          </a:p>
          <a:p>
            <a:pPr algn="ctr">
              <a:spcAft>
                <a:spcPts val="1200"/>
              </a:spcAft>
            </a:pPr>
            <a:r>
              <a:rPr lang="es-CL" sz="3200" dirty="0">
                <a:latin typeface="+mn-lt"/>
              </a:rPr>
              <a:t>nuestro lecho es de flores. </a:t>
            </a:r>
          </a:p>
          <a:p>
            <a:pPr algn="ctr"/>
            <a:r>
              <a:rPr lang="es-CL" sz="3200" dirty="0">
                <a:latin typeface="+mn-lt"/>
              </a:rPr>
              <a:t>Bajo la sombra del Deseado me senté, </a:t>
            </a:r>
          </a:p>
          <a:p>
            <a:pPr algn="ctr"/>
            <a:r>
              <a:rPr lang="es-CL" sz="3200" dirty="0">
                <a:latin typeface="+mn-lt"/>
              </a:rPr>
              <a:t>y su fruto fue dulce a mi paladar. </a:t>
            </a:r>
          </a:p>
          <a:p>
            <a:pPr algn="ctr"/>
            <a:r>
              <a:rPr lang="es-CL" sz="3200" dirty="0">
                <a:latin typeface="+mn-lt"/>
              </a:rPr>
              <a:t>He aquí que tú eres hermoso,</a:t>
            </a:r>
          </a:p>
          <a:p>
            <a:pPr algn="ctr"/>
            <a:r>
              <a:rPr lang="es-CL" sz="3200" dirty="0">
                <a:latin typeface="+mn-lt"/>
              </a:rPr>
              <a:t>amado mío, y dulce.</a:t>
            </a:r>
          </a:p>
        </p:txBody>
      </p:sp>
    </p:spTree>
  </p:cSld>
  <p:clrMapOvr>
    <a:masterClrMapping/>
  </p:clrMapOvr>
</p:sld>
</file>

<file path=ppt/slides/slide3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1"/>
          <p:cNvSpPr>
            <a:spLocks noChangeArrowheads="1"/>
          </p:cNvSpPr>
          <p:nvPr/>
        </p:nvSpPr>
        <p:spPr bwMode="auto">
          <a:xfrm>
            <a:off x="0" y="1052736"/>
            <a:ext cx="9144000" cy="4555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es-ES" sz="3200" b="1" dirty="0">
                <a:latin typeface="+mj-lt"/>
                <a:cs typeface="Times New Roman" pitchFamily="18" charset="0"/>
              </a:rPr>
              <a:t>HE AQUÍ, YO ESTOY A LA PUERTA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spcAft>
                <a:spcPts val="1200"/>
              </a:spcAft>
              <a:defRPr/>
            </a:pPr>
            <a:r>
              <a:rPr lang="es-ES" sz="2400" dirty="0">
                <a:latin typeface="+mj-lt"/>
                <a:cs typeface="Times New Roman" pitchFamily="18" charset="0"/>
              </a:rPr>
              <a:t>(Apoc. 3:20)</a:t>
            </a: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He aquí, yo estoy a la puerta, y llamo;</a:t>
            </a: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he aquí, yo estoy a la puerta, y llamo.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endParaRPr lang="es-ES" sz="3200" dirty="0">
              <a:latin typeface="+mj-lt"/>
              <a:cs typeface="Times New Roman" pitchFamily="18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Si alguno oye mi voz y abre la puerta,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Si alguno oye mi voz y abre la puerta,</a:t>
            </a: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entraré a él y cenaré con él,</a:t>
            </a: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y él conmigo...</a:t>
            </a:r>
            <a:endParaRPr lang="es-ES" sz="3200" dirty="0">
              <a:latin typeface="+mj-lt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514" name="1 Rectángulo"/>
          <p:cNvSpPr>
            <a:spLocks noChangeArrowheads="1"/>
          </p:cNvSpPr>
          <p:nvPr/>
        </p:nvSpPr>
        <p:spPr bwMode="auto">
          <a:xfrm>
            <a:off x="251520" y="829156"/>
            <a:ext cx="8496944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s-CL" sz="3200" b="1" dirty="0">
                <a:latin typeface="+mn-lt"/>
              </a:rPr>
              <a:t>HE CREÍDO EN CRISTO </a:t>
            </a:r>
          </a:p>
          <a:p>
            <a:pPr algn="ctr"/>
            <a:r>
              <a:rPr lang="es-CL" sz="3200" dirty="0">
                <a:latin typeface="+mn-lt"/>
              </a:rPr>
              <a:t>He creído en Cristo, mi buen Salvador, </a:t>
            </a:r>
          </a:p>
          <a:p>
            <a:pPr algn="ctr"/>
            <a:r>
              <a:rPr lang="es-CL" sz="3200" dirty="0">
                <a:latin typeface="+mn-lt"/>
              </a:rPr>
              <a:t>yo soy salvo por la sangre de Jesús; </a:t>
            </a:r>
          </a:p>
          <a:p>
            <a:pPr algn="ctr"/>
            <a:r>
              <a:rPr lang="es-CL" sz="3200" dirty="0">
                <a:latin typeface="+mn-lt"/>
              </a:rPr>
              <a:t>por la fe descanso en mi Salvador, </a:t>
            </a:r>
          </a:p>
          <a:p>
            <a:pPr algn="ctr">
              <a:spcAft>
                <a:spcPts val="1200"/>
              </a:spcAft>
            </a:pPr>
            <a:r>
              <a:rPr lang="es-CL" sz="3200" dirty="0">
                <a:latin typeface="+mn-lt"/>
              </a:rPr>
              <a:t>yo soy salvo por la sangre de Jesús. </a:t>
            </a:r>
          </a:p>
          <a:p>
            <a:pPr algn="ctr"/>
            <a:r>
              <a:rPr lang="es-CL" sz="3200" dirty="0">
                <a:latin typeface="+mn-lt"/>
              </a:rPr>
              <a:t>Me lavó, me lavó,</a:t>
            </a:r>
          </a:p>
          <a:p>
            <a:pPr algn="ctr"/>
            <a:r>
              <a:rPr lang="es-CL" sz="3200" dirty="0">
                <a:latin typeface="+mn-lt"/>
              </a:rPr>
              <a:t>con su sangre el Cordero de Dios, </a:t>
            </a:r>
          </a:p>
          <a:p>
            <a:pPr algn="ctr"/>
            <a:r>
              <a:rPr lang="es-CL" sz="3200" dirty="0">
                <a:latin typeface="+mn-lt"/>
              </a:rPr>
              <a:t>y ahora limpio me presentaré</a:t>
            </a:r>
          </a:p>
          <a:p>
            <a:pPr algn="ctr"/>
            <a:r>
              <a:rPr lang="es-CL" sz="3200" dirty="0">
                <a:latin typeface="+mn-lt"/>
              </a:rPr>
              <a:t>ante su tribunal de luz.</a:t>
            </a:r>
          </a:p>
        </p:txBody>
      </p:sp>
    </p:spTree>
  </p:cSld>
  <p:clrMapOvr>
    <a:masterClrMapping/>
  </p:clrMapOvr>
</p:sld>
</file>

<file path=ppt/slides/slide3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538" name="1 Rectángulo"/>
          <p:cNvSpPr>
            <a:spLocks noChangeArrowheads="1"/>
          </p:cNvSpPr>
          <p:nvPr/>
        </p:nvSpPr>
        <p:spPr bwMode="auto">
          <a:xfrm>
            <a:off x="395536" y="1156097"/>
            <a:ext cx="8280920" cy="40010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s-CL" sz="3200" b="1" dirty="0">
                <a:latin typeface="+mn-lt"/>
              </a:rPr>
              <a:t>HE DECIDIDO SEGUIR A CRISTO </a:t>
            </a:r>
          </a:p>
          <a:p>
            <a:pPr algn="ctr"/>
            <a:r>
              <a:rPr lang="es-CL" sz="3200" dirty="0">
                <a:latin typeface="+mn-lt"/>
              </a:rPr>
              <a:t>He decidido seguir a Cristo... </a:t>
            </a:r>
          </a:p>
          <a:p>
            <a:pPr algn="ctr">
              <a:spcAft>
                <a:spcPts val="1200"/>
              </a:spcAft>
            </a:pPr>
            <a:r>
              <a:rPr lang="es-CL" sz="3200" dirty="0">
                <a:latin typeface="+mn-lt"/>
              </a:rPr>
              <a:t>no vuelvo atrás, no vuelvo atrás. </a:t>
            </a:r>
          </a:p>
          <a:p>
            <a:pPr algn="ctr"/>
            <a:r>
              <a:rPr lang="es-CL" sz="3200" dirty="0">
                <a:latin typeface="+mn-lt"/>
              </a:rPr>
              <a:t>El Rey de gloria me ha transformado... </a:t>
            </a:r>
          </a:p>
          <a:p>
            <a:pPr algn="ctr">
              <a:spcAft>
                <a:spcPts val="1200"/>
              </a:spcAft>
            </a:pPr>
            <a:r>
              <a:rPr lang="es-CL" sz="3200" dirty="0">
                <a:latin typeface="+mn-lt"/>
              </a:rPr>
              <a:t>no vuelvo atrás, no vuelvo atrás. </a:t>
            </a:r>
          </a:p>
          <a:p>
            <a:pPr algn="ctr"/>
            <a:r>
              <a:rPr lang="es-CL" sz="3200" dirty="0">
                <a:latin typeface="+mn-lt"/>
              </a:rPr>
              <a:t>La vida vieja ya he dejado... </a:t>
            </a:r>
          </a:p>
          <a:p>
            <a:pPr algn="ctr"/>
            <a:r>
              <a:rPr lang="es-CL" sz="3200" dirty="0">
                <a:latin typeface="+mn-lt"/>
              </a:rPr>
              <a:t>no vuelvo atrás, no vuelvo atrás.</a:t>
            </a:r>
          </a:p>
        </p:txBody>
      </p:sp>
    </p:spTree>
  </p:cSld>
  <p:clrMapOvr>
    <a:masterClrMapping/>
  </p:clrMapOvr>
</p:sld>
</file>

<file path=ppt/slides/slide3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1"/>
          <p:cNvSpPr>
            <a:spLocks noChangeArrowheads="1"/>
          </p:cNvSpPr>
          <p:nvPr/>
        </p:nvSpPr>
        <p:spPr bwMode="auto">
          <a:xfrm>
            <a:off x="0" y="166688"/>
            <a:ext cx="9144000" cy="6062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tIns="152352" bIns="0" anchor="ctr">
            <a:spAutoFit/>
          </a:bodyPr>
          <a:lstStyle/>
          <a:p>
            <a:pPr algn="ctr">
              <a:defRPr/>
            </a:pPr>
            <a:r>
              <a:rPr lang="es-ES" sz="3200" b="1" dirty="0">
                <a:latin typeface="+mj-lt"/>
                <a:cs typeface="Arial" pitchFamily="34" charset="0"/>
              </a:rPr>
              <a:t>HE HALLADO REFUGIO, SEÑOR</a:t>
            </a:r>
          </a:p>
          <a:p>
            <a:pPr algn="ctr" eaLnBrk="0" hangingPunct="0">
              <a:defRPr/>
            </a:pPr>
            <a:endParaRPr lang="es-ES" sz="3200" dirty="0">
              <a:solidFill>
                <a:srgbClr val="000000"/>
              </a:solidFill>
              <a:latin typeface="+mj-lt"/>
              <a:cs typeface="Times New Roman" pitchFamily="18" charset="0"/>
            </a:endParaRPr>
          </a:p>
          <a:p>
            <a:pPr algn="ctr" eaLnBrk="0" hangingPunct="0">
              <a:defRPr/>
            </a:pPr>
            <a:r>
              <a:rPr lang="es-ES" sz="3200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He hallado refugio, Señor, en tu gran amor;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del abismo profundo, mi alma has salvado.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Vida nueva me diste,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has puesto mis pies en la Roca,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de la mano derecha me llevas hoy</a:t>
            </a:r>
            <a:r>
              <a:rPr lang="es-ES" sz="3200" dirty="0">
                <a:solidFill>
                  <a:srgbClr val="000000"/>
                </a:solidFill>
                <a:latin typeface="+mj-lt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3200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por tus sendas.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Es mi delicia hacer tu voluntad,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llevar tu ley escrita en mi corazón.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Un canto nuevo llenó mi ser.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¿Quién pudo hacer tal maravilla, sino tú?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Tan solo tú, Señor, no hay otro igual a ti.</a:t>
            </a:r>
            <a:endParaRPr lang="es-ES" sz="3200" dirty="0">
              <a:latin typeface="+mj-lt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323850" y="549275"/>
            <a:ext cx="8424863" cy="566261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Aft>
                <a:spcPts val="1200"/>
              </a:spcAft>
              <a:defRPr/>
            </a:pPr>
            <a:r>
              <a:rPr lang="es-CL" sz="3200" b="1" dirty="0">
                <a:latin typeface="+mn-lt"/>
              </a:rPr>
              <a:t>HEMOS CREÍDO EN JESÚS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Hemos creído en Jesús,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en la obra de su sangre y de la cruz;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no solo fuimos limpios de toda transgresión,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también crucificados y resucitados juntos con él;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del pecado y la ley nos libertó,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y hoy vivimos para Dios.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Gracias, Dios, por Jesucristo,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nuestra esperanza de gloria;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gracias, Padre, por tu Hijo.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¡Gloria a él, gloria a él!</a:t>
            </a:r>
          </a:p>
        </p:txBody>
      </p:sp>
    </p:spTree>
  </p:cSld>
  <p:clrMapOvr>
    <a:masterClrMapping/>
  </p:clrMapOvr>
</p:sld>
</file>

<file path=ppt/slides/slide3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610" name="1 Rectángulo"/>
          <p:cNvSpPr>
            <a:spLocks noChangeArrowheads="1"/>
          </p:cNvSpPr>
          <p:nvPr/>
        </p:nvSpPr>
        <p:spPr bwMode="auto">
          <a:xfrm>
            <a:off x="395536" y="548681"/>
            <a:ext cx="8352928" cy="5816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s-CL" sz="3200" b="1" dirty="0">
                <a:latin typeface="+mn-lt"/>
              </a:rPr>
              <a:t>HE OÍDO TU LLAMADO, SEÑOR </a:t>
            </a:r>
          </a:p>
          <a:p>
            <a:pPr algn="ctr"/>
            <a:r>
              <a:rPr lang="es-CL" sz="3200" dirty="0">
                <a:latin typeface="+mn-lt"/>
              </a:rPr>
              <a:t>He oído tu llamado, Señor, quiero servirte, </a:t>
            </a:r>
          </a:p>
          <a:p>
            <a:pPr algn="ctr"/>
            <a:r>
              <a:rPr lang="es-CL" sz="3200" dirty="0">
                <a:latin typeface="+mn-lt"/>
              </a:rPr>
              <a:t>tu palabra de vida ha tocado mi corazón: </a:t>
            </a:r>
          </a:p>
          <a:p>
            <a:pPr algn="ctr"/>
            <a:r>
              <a:rPr lang="es-CL" sz="3200" dirty="0">
                <a:latin typeface="+mn-lt"/>
              </a:rPr>
              <a:t>quiero hacer tu voluntad. </a:t>
            </a:r>
          </a:p>
          <a:p>
            <a:pPr algn="ctr"/>
            <a:r>
              <a:rPr lang="es-CL" sz="3200" dirty="0">
                <a:latin typeface="+mn-lt"/>
              </a:rPr>
              <a:t>Tú eres digno de ser servido, </a:t>
            </a:r>
          </a:p>
          <a:p>
            <a:pPr algn="ctr"/>
            <a:r>
              <a:rPr lang="es-CL" sz="3200" dirty="0">
                <a:latin typeface="+mn-lt"/>
              </a:rPr>
              <a:t>porque eres mi Rey y Señor; </a:t>
            </a:r>
          </a:p>
          <a:p>
            <a:pPr algn="ctr"/>
            <a:r>
              <a:rPr lang="es-CL" sz="3200" dirty="0">
                <a:latin typeface="+mn-lt"/>
              </a:rPr>
              <a:t>por tu Espíritu Santo me adiestrarás </a:t>
            </a:r>
          </a:p>
          <a:p>
            <a:pPr algn="ctr">
              <a:spcAft>
                <a:spcPts val="1200"/>
              </a:spcAft>
            </a:pPr>
            <a:r>
              <a:rPr lang="es-CL" sz="3200" dirty="0">
                <a:latin typeface="+mn-lt"/>
              </a:rPr>
              <a:t>para la batalla. </a:t>
            </a:r>
          </a:p>
          <a:p>
            <a:pPr algn="ctr"/>
            <a:r>
              <a:rPr lang="es-CL" sz="3200" dirty="0">
                <a:latin typeface="+mn-lt"/>
              </a:rPr>
              <a:t>Siervo tuyo soy, Jesús. </a:t>
            </a:r>
          </a:p>
          <a:p>
            <a:pPr algn="ctr"/>
            <a:r>
              <a:rPr lang="es-CL" sz="3200" dirty="0">
                <a:latin typeface="+mn-lt"/>
              </a:rPr>
              <a:t>Siervo tuyo soy, heme aquí. </a:t>
            </a:r>
          </a:p>
          <a:p>
            <a:pPr algn="ctr"/>
            <a:r>
              <a:rPr lang="es-CL" sz="3200" dirty="0">
                <a:latin typeface="+mn-lt"/>
              </a:rPr>
              <a:t>Siervo tuyo soy, Señor.</a:t>
            </a:r>
          </a:p>
        </p:txBody>
      </p:sp>
    </p:spTree>
  </p:cSld>
  <p:clrMapOvr>
    <a:masterClrMapping/>
  </p:clrMapOvr>
</p:sld>
</file>

<file path=ppt/slides/slide3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323850" y="573112"/>
            <a:ext cx="8424863" cy="56642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Aft>
                <a:spcPts val="1200"/>
              </a:spcAft>
              <a:defRPr/>
            </a:pPr>
            <a:r>
              <a:rPr lang="es-CL" sz="3200" b="1" dirty="0">
                <a:latin typeface="+mn-lt"/>
              </a:rPr>
              <a:t>HE PELEADO LA BUENA BATALLA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He peleado la buena batalla,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he acabado la carrera,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he guardado la fe;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y una corona de justicia,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y una corona de justicia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hay guardada para mí.</a:t>
            </a:r>
          </a:p>
          <a:p>
            <a:pPr algn="ctr">
              <a:defRPr/>
            </a:pP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CL" sz="3200" dirty="0">
                <a:latin typeface="+mn-lt"/>
              </a:rPr>
              <a:t>Estar con Cristo es muchísimo mejor,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estar con Cristo es muchísimo mejor,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muchísimo mejor.</a:t>
            </a:r>
          </a:p>
        </p:txBody>
      </p:sp>
    </p:spTree>
  </p:cSld>
  <p:clrMapOvr>
    <a:masterClrMapping/>
  </p:clrMapOvr>
</p:sld>
</file>

<file path=ppt/slides/slide3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658" name="1 Rectángulo"/>
          <p:cNvSpPr>
            <a:spLocks noChangeArrowheads="1"/>
          </p:cNvSpPr>
          <p:nvPr/>
        </p:nvSpPr>
        <p:spPr bwMode="auto">
          <a:xfrm>
            <a:off x="395536" y="260648"/>
            <a:ext cx="8280920" cy="6401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s-CL" sz="3000" b="1" dirty="0">
                <a:latin typeface="+mn-lt"/>
              </a:rPr>
              <a:t>HERIDO FUE POR NUESTRAS REBELIONES </a:t>
            </a:r>
          </a:p>
          <a:p>
            <a:pPr algn="ctr"/>
            <a:r>
              <a:rPr lang="es-CL" sz="3000" dirty="0">
                <a:latin typeface="+mn-lt"/>
              </a:rPr>
              <a:t>Herido fue por nuestras rebeliones, </a:t>
            </a:r>
          </a:p>
          <a:p>
            <a:pPr algn="ctr"/>
            <a:r>
              <a:rPr lang="es-CL" sz="3000" dirty="0">
                <a:latin typeface="+mn-lt"/>
              </a:rPr>
              <a:t>molido por nuestros pecados; </a:t>
            </a:r>
          </a:p>
          <a:p>
            <a:pPr algn="ctr"/>
            <a:r>
              <a:rPr lang="es-CL" sz="3000" dirty="0">
                <a:latin typeface="+mn-lt"/>
              </a:rPr>
              <a:t>el castigo de nuestra paz fue sobre él, </a:t>
            </a:r>
          </a:p>
          <a:p>
            <a:pPr algn="ctr"/>
            <a:r>
              <a:rPr lang="es-CL" sz="3000" dirty="0">
                <a:latin typeface="+mn-lt"/>
              </a:rPr>
              <a:t>y por su llaga fuimos nosotros curados. </a:t>
            </a:r>
          </a:p>
          <a:p>
            <a:pPr algn="ctr"/>
            <a:r>
              <a:rPr lang="es-CL" sz="3000" dirty="0">
                <a:latin typeface="+mn-lt"/>
              </a:rPr>
              <a:t>El Padre cargó en él </a:t>
            </a:r>
          </a:p>
          <a:p>
            <a:pPr algn="ctr"/>
            <a:r>
              <a:rPr lang="es-CL" sz="3000" dirty="0">
                <a:latin typeface="+mn-lt"/>
              </a:rPr>
              <a:t>el pecado de todos nosotros, </a:t>
            </a:r>
          </a:p>
          <a:p>
            <a:pPr algn="ctr"/>
            <a:r>
              <a:rPr lang="es-CL" sz="3000" dirty="0">
                <a:latin typeface="+mn-lt"/>
              </a:rPr>
              <a:t>angustiado él y afligido, no abrió su boca; </a:t>
            </a:r>
          </a:p>
          <a:p>
            <a:pPr algn="ctr"/>
            <a:r>
              <a:rPr lang="es-CL" sz="3000" dirty="0">
                <a:latin typeface="+mn-lt"/>
              </a:rPr>
              <a:t>como cordero fue llevado al matadero, </a:t>
            </a:r>
          </a:p>
          <a:p>
            <a:pPr algn="ctr">
              <a:spcAft>
                <a:spcPts val="1200"/>
              </a:spcAft>
            </a:pPr>
            <a:r>
              <a:rPr lang="es-CL" sz="3000" dirty="0">
                <a:latin typeface="+mn-lt"/>
              </a:rPr>
              <a:t>enmudeció y no abrió su boca. </a:t>
            </a:r>
          </a:p>
          <a:p>
            <a:pPr algn="ctr"/>
            <a:r>
              <a:rPr lang="es-CL" sz="3000" dirty="0">
                <a:latin typeface="+mn-lt"/>
              </a:rPr>
              <a:t>Varón de dolores, experimentado en quebranto; </a:t>
            </a:r>
          </a:p>
          <a:p>
            <a:pPr algn="ctr"/>
            <a:r>
              <a:rPr lang="es-CL" sz="3000" dirty="0">
                <a:latin typeface="+mn-lt"/>
              </a:rPr>
              <a:t>tus redimidos hoy te adoran, </a:t>
            </a:r>
          </a:p>
          <a:p>
            <a:pPr algn="ctr"/>
            <a:r>
              <a:rPr lang="es-CL" sz="3000" dirty="0">
                <a:latin typeface="+mn-lt"/>
              </a:rPr>
              <a:t>Jesús, Señor nuestro.</a:t>
            </a:r>
          </a:p>
        </p:txBody>
      </p:sp>
    </p:spTree>
  </p:cSld>
  <p:clrMapOvr>
    <a:masterClrMapping/>
  </p:clrMapOvr>
</p:sld>
</file>

<file path=ppt/slides/slide3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2 CuadroTexto"/>
          <p:cNvSpPr txBox="1">
            <a:spLocks noChangeArrowheads="1"/>
          </p:cNvSpPr>
          <p:nvPr/>
        </p:nvSpPr>
        <p:spPr bwMode="auto">
          <a:xfrm>
            <a:off x="0" y="82550"/>
            <a:ext cx="9144000" cy="677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3200" b="1" dirty="0" err="1">
                <a:latin typeface="+mj-lt"/>
                <a:cs typeface="Arial" pitchFamily="34" charset="0"/>
              </a:rPr>
              <a:t>HEY</a:t>
            </a:r>
            <a:r>
              <a:rPr lang="es-ES" sz="3200" b="1" dirty="0">
                <a:latin typeface="+mj-lt"/>
                <a:cs typeface="Arial" pitchFamily="34" charset="0"/>
              </a:rPr>
              <a:t>, EL NOMBRE DEL SEÑOR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ES" sz="3200" b="1" dirty="0">
                <a:latin typeface="+mj-lt"/>
                <a:cs typeface="Arial" pitchFamily="34" charset="0"/>
              </a:rPr>
              <a:t>ES BENDITO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 err="1">
                <a:latin typeface="+mj-lt"/>
                <a:cs typeface="Arial" pitchFamily="34" charset="0"/>
              </a:rPr>
              <a:t>Hey</a:t>
            </a:r>
            <a:r>
              <a:rPr lang="es-ES" sz="3200" dirty="0">
                <a:latin typeface="+mj-lt"/>
                <a:cs typeface="Arial" pitchFamily="34" charset="0"/>
              </a:rPr>
              <a:t>, el nombre del Señor es bendito...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Porque su misericordia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no terminará, no terminará.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Su brazo fuerte nos ha guardado,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nos ha guardado en su amor,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porque su misericordia no terminará...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Como Moisés cantó el cántico 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de acción de gracias a nuestro Dios,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así nosotros le bendecimos,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le adoramos porque él es Rey.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Porque su misericordia no terminará...</a:t>
            </a:r>
            <a:endParaRPr lang="es-CL" sz="3200" dirty="0">
              <a:latin typeface="+mj-lt"/>
              <a:cs typeface="Arial" pitchFamily="34" charset="0"/>
            </a:endParaRPr>
          </a:p>
          <a:p>
            <a:pPr>
              <a:defRPr/>
            </a:pPr>
            <a:endParaRPr lang="es-CL" dirty="0">
              <a:latin typeface="+mj-lt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0" y="260350"/>
            <a:ext cx="9144000" cy="631031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Aft>
                <a:spcPts val="1200"/>
              </a:spcAft>
              <a:defRPr/>
            </a:pPr>
            <a:r>
              <a:rPr lang="es-CL" sz="3200" b="1" dirty="0">
                <a:latin typeface="+mn-lt"/>
                <a:cs typeface="Arial" pitchFamily="34" charset="0"/>
              </a:rPr>
              <a:t>HONOR A TI, JESÚS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CL" sz="3200" dirty="0">
                <a:latin typeface="+mn-lt"/>
                <a:cs typeface="Arial" pitchFamily="34" charset="0"/>
              </a:rPr>
              <a:t>Honor a ti, Jesús, nuestro Señor;</a:t>
            </a:r>
          </a:p>
          <a:p>
            <a:pPr algn="ctr">
              <a:defRPr/>
            </a:pPr>
            <a:r>
              <a:rPr lang="es-CL" sz="3200" dirty="0">
                <a:latin typeface="+mn-lt"/>
                <a:cs typeface="Arial" pitchFamily="34" charset="0"/>
              </a:rPr>
              <a:t>gloria a ti, Señor, varón aprobado por Dios.</a:t>
            </a:r>
          </a:p>
          <a:p>
            <a:pPr algn="ctr">
              <a:defRPr/>
            </a:pPr>
            <a:r>
              <a:rPr lang="es-CL" sz="3200" dirty="0">
                <a:latin typeface="+mn-lt"/>
                <a:cs typeface="Arial" pitchFamily="34" charset="0"/>
              </a:rPr>
              <a:t>Bendito Siervo</a:t>
            </a:r>
            <a:r>
              <a:rPr lang="es-CL" sz="3200">
                <a:latin typeface="+mn-lt"/>
                <a:cs typeface="Arial" pitchFamily="34" charset="0"/>
              </a:rPr>
              <a:t>, bendito </a:t>
            </a:r>
            <a:r>
              <a:rPr lang="es-CL" sz="3200" dirty="0">
                <a:latin typeface="+mn-lt"/>
                <a:cs typeface="Arial" pitchFamily="34" charset="0"/>
              </a:rPr>
              <a:t>Rey eterno,</a:t>
            </a:r>
          </a:p>
          <a:p>
            <a:pPr algn="ctr">
              <a:defRPr/>
            </a:pPr>
            <a:r>
              <a:rPr lang="es-CL" sz="3200" dirty="0">
                <a:latin typeface="+mn-lt"/>
                <a:cs typeface="Arial" pitchFamily="34" charset="0"/>
              </a:rPr>
              <a:t>Hijo del Hombre, Hijo de Dios;</a:t>
            </a:r>
          </a:p>
          <a:p>
            <a:pPr algn="ctr">
              <a:defRPr/>
            </a:pPr>
            <a:r>
              <a:rPr lang="es-CL" sz="3200" dirty="0">
                <a:latin typeface="+mn-lt"/>
                <a:cs typeface="Arial" pitchFamily="34" charset="0"/>
              </a:rPr>
              <a:t>eres digno de alabanza,</a:t>
            </a:r>
          </a:p>
          <a:p>
            <a:pPr algn="ctr">
              <a:defRPr/>
            </a:pPr>
            <a:r>
              <a:rPr lang="es-CL" sz="3200" dirty="0">
                <a:latin typeface="+mn-lt"/>
                <a:cs typeface="Arial" pitchFamily="34" charset="0"/>
              </a:rPr>
              <a:t>eres digno de toda adoración.</a:t>
            </a:r>
          </a:p>
          <a:p>
            <a:pPr algn="ctr">
              <a:spcBef>
                <a:spcPts val="1200"/>
              </a:spcBef>
              <a:defRPr/>
            </a:pPr>
            <a:r>
              <a:rPr lang="es-CL" sz="3200" dirty="0">
                <a:latin typeface="+mn-lt"/>
                <a:cs typeface="Arial" pitchFamily="34" charset="0"/>
              </a:rPr>
              <a:t>Al que vive por siempre, ¡honor y gloria!</a:t>
            </a:r>
          </a:p>
          <a:p>
            <a:pPr algn="ctr">
              <a:defRPr/>
            </a:pPr>
            <a:r>
              <a:rPr lang="es-CL" sz="3200" dirty="0">
                <a:latin typeface="+mn-lt"/>
                <a:cs typeface="Arial" pitchFamily="34" charset="0"/>
              </a:rPr>
              <a:t>Al Señor de señores, ¡honor y gloria!</a:t>
            </a:r>
          </a:p>
          <a:p>
            <a:pPr algn="ctr">
              <a:defRPr/>
            </a:pPr>
            <a:r>
              <a:rPr lang="es-CL" sz="3200" dirty="0">
                <a:latin typeface="+mn-lt"/>
                <a:cs typeface="Arial" pitchFamily="34" charset="0"/>
              </a:rPr>
              <a:t>Al amado de nuestros corazones, ¡honor y gloria! </a:t>
            </a:r>
          </a:p>
          <a:p>
            <a:pPr algn="ctr">
              <a:defRPr/>
            </a:pPr>
            <a:r>
              <a:rPr lang="es-CL" sz="3200" dirty="0">
                <a:latin typeface="+mn-lt"/>
                <a:cs typeface="Arial" pitchFamily="34" charset="0"/>
              </a:rPr>
              <a:t>A ti, Jesús, a ti, Jesús, nuestro Señor,</a:t>
            </a:r>
          </a:p>
          <a:p>
            <a:pPr algn="ctr">
              <a:defRPr/>
            </a:pPr>
            <a:r>
              <a:rPr lang="es-CL" sz="3200" dirty="0">
                <a:latin typeface="+mn-lt"/>
                <a:cs typeface="Arial" pitchFamily="34" charset="0"/>
              </a:rPr>
              <a:t>a ti, Jesús, sea el honor y la gloria.</a:t>
            </a:r>
          </a:p>
        </p:txBody>
      </p:sp>
    </p:spTree>
  </p:cSld>
  <p:clrMapOvr>
    <a:masterClrMapping/>
  </p:clrMapOvr>
</p:sld>
</file>

<file path=ppt/slides/slide3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730" name="1 Rectángulo"/>
          <p:cNvSpPr>
            <a:spLocks noChangeArrowheads="1"/>
          </p:cNvSpPr>
          <p:nvPr/>
        </p:nvSpPr>
        <p:spPr bwMode="auto">
          <a:xfrm>
            <a:off x="0" y="260649"/>
            <a:ext cx="9144000" cy="6473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s-CL" sz="3000" b="1" dirty="0">
                <a:latin typeface="+mn-lt"/>
              </a:rPr>
              <a:t>HOY CANTO PARA TI, SEÑOR </a:t>
            </a:r>
          </a:p>
          <a:p>
            <a:pPr algn="ctr"/>
            <a:r>
              <a:rPr lang="es-CL" sz="3000" dirty="0">
                <a:latin typeface="+mn-lt"/>
              </a:rPr>
              <a:t>De lo que hay en mi corazón, </a:t>
            </a:r>
          </a:p>
          <a:p>
            <a:pPr algn="ctr"/>
            <a:r>
              <a:rPr lang="es-CL" sz="3000" dirty="0">
                <a:latin typeface="+mn-lt"/>
              </a:rPr>
              <a:t>hoy canto para ti, Señor. </a:t>
            </a:r>
          </a:p>
          <a:p>
            <a:pPr algn="ctr"/>
            <a:r>
              <a:rPr lang="es-CL" sz="3000" dirty="0">
                <a:latin typeface="+mn-lt"/>
              </a:rPr>
              <a:t>Por el amor que tú me diste, </a:t>
            </a:r>
          </a:p>
          <a:p>
            <a:pPr algn="ctr"/>
            <a:r>
              <a:rPr lang="es-CL" sz="3000" dirty="0">
                <a:latin typeface="+mn-lt"/>
              </a:rPr>
              <a:t>hoy canto para ti, Señor. </a:t>
            </a:r>
          </a:p>
          <a:p>
            <a:pPr algn="ctr"/>
            <a:r>
              <a:rPr lang="es-CL" sz="3000" dirty="0">
                <a:latin typeface="+mn-lt"/>
              </a:rPr>
              <a:t>Hoy canto para ti, Señor,  al que dio alas a mi alma, </a:t>
            </a:r>
          </a:p>
          <a:p>
            <a:pPr algn="ctr"/>
            <a:r>
              <a:rPr lang="es-CL" sz="3000" dirty="0">
                <a:latin typeface="+mn-lt"/>
              </a:rPr>
              <a:t>al que afirma mi paso y ha puesto rumbo a mi vivir. </a:t>
            </a:r>
          </a:p>
          <a:p>
            <a:pPr algn="ctr"/>
            <a:r>
              <a:rPr lang="es-CL" sz="3000" dirty="0">
                <a:latin typeface="+mn-lt"/>
              </a:rPr>
              <a:t>Hoy puedo alzar a ti mis manos </a:t>
            </a:r>
          </a:p>
          <a:p>
            <a:pPr algn="ctr">
              <a:spcAft>
                <a:spcPts val="1200"/>
              </a:spcAft>
            </a:pPr>
            <a:r>
              <a:rPr lang="es-CL" sz="3000" dirty="0">
                <a:latin typeface="+mn-lt"/>
              </a:rPr>
              <a:t>y canto para ti, Señor, y canto para ti, Señor. </a:t>
            </a:r>
          </a:p>
          <a:p>
            <a:pPr algn="ctr"/>
            <a:r>
              <a:rPr lang="es-CL" sz="3000" dirty="0">
                <a:latin typeface="+mn-lt"/>
              </a:rPr>
              <a:t>Salgo al camino sin temor,</a:t>
            </a:r>
          </a:p>
          <a:p>
            <a:pPr algn="ctr"/>
            <a:r>
              <a:rPr lang="es-CL" sz="3000" dirty="0">
                <a:latin typeface="+mn-lt"/>
              </a:rPr>
              <a:t>con la bandera de tu nombre, </a:t>
            </a:r>
          </a:p>
          <a:p>
            <a:pPr algn="ctr"/>
            <a:r>
              <a:rPr lang="es-CL" sz="3000" dirty="0">
                <a:latin typeface="+mn-lt"/>
              </a:rPr>
              <a:t>y en el amor de mis hermanos </a:t>
            </a:r>
          </a:p>
          <a:p>
            <a:pPr algn="ctr"/>
            <a:r>
              <a:rPr lang="es-CL" sz="3000" dirty="0">
                <a:latin typeface="+mn-lt"/>
              </a:rPr>
              <a:t>veo tu rostro y te bendigo.</a:t>
            </a:r>
          </a:p>
        </p:txBody>
      </p:sp>
    </p:spTree>
  </p:cSld>
  <p:clrMapOvr>
    <a:masterClrMapping/>
  </p:clrMapOvr>
</p:sld>
</file>

<file path=ppt/slides/slide3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754" name="1 Rectángulo"/>
          <p:cNvSpPr>
            <a:spLocks noChangeArrowheads="1"/>
          </p:cNvSpPr>
          <p:nvPr/>
        </p:nvSpPr>
        <p:spPr bwMode="auto">
          <a:xfrm>
            <a:off x="395536" y="1309985"/>
            <a:ext cx="8352928" cy="38472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s-CL" sz="3200" b="1" dirty="0">
                <a:latin typeface="+mn-lt"/>
              </a:rPr>
              <a:t>HOY ME RINDO ANTE TI </a:t>
            </a:r>
          </a:p>
          <a:p>
            <a:pPr algn="ctr"/>
            <a:r>
              <a:rPr lang="es-CL" sz="3200" dirty="0">
                <a:latin typeface="+mn-lt"/>
              </a:rPr>
              <a:t>Hoy me rindo ante ti</a:t>
            </a:r>
          </a:p>
          <a:p>
            <a:pPr algn="ctr"/>
            <a:r>
              <a:rPr lang="es-CL" sz="3200" dirty="0">
                <a:latin typeface="+mn-lt"/>
              </a:rPr>
              <a:t>y me postro a tus pies, </a:t>
            </a:r>
          </a:p>
          <a:p>
            <a:pPr algn="ctr">
              <a:spcAft>
                <a:spcPts val="1200"/>
              </a:spcAft>
            </a:pPr>
            <a:r>
              <a:rPr lang="es-CL" sz="3200" dirty="0">
                <a:latin typeface="+mn-lt"/>
              </a:rPr>
              <a:t>y bendigo tu nombre, Jesús. </a:t>
            </a:r>
          </a:p>
          <a:p>
            <a:pPr algn="ctr"/>
            <a:r>
              <a:rPr lang="es-CL" sz="3200" dirty="0">
                <a:latin typeface="+mn-lt"/>
              </a:rPr>
              <a:t>Eres alto y sublime, eres maravilloso, </a:t>
            </a:r>
          </a:p>
          <a:p>
            <a:pPr algn="ctr"/>
            <a:r>
              <a:rPr lang="es-CL" sz="3200" dirty="0">
                <a:latin typeface="+mn-lt"/>
              </a:rPr>
              <a:t>eres digno de gloria, Jesús. </a:t>
            </a:r>
          </a:p>
          <a:p>
            <a:pPr algn="ctr"/>
            <a:r>
              <a:rPr lang="es-CL" sz="3200" dirty="0">
                <a:latin typeface="+mn-lt"/>
              </a:rPr>
              <a:t>Jesús, Jesús, Jesús.</a:t>
            </a:r>
          </a:p>
        </p:txBody>
      </p:sp>
    </p:spTree>
  </p:cSld>
  <p:clrMapOvr>
    <a:masterClrMapping/>
  </p:clrMapOvr>
</p:sld>
</file>

<file path=ppt/slides/slide3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323850" y="1034578"/>
            <a:ext cx="8424863" cy="43386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Aft>
                <a:spcPts val="1200"/>
              </a:spcAft>
              <a:defRPr/>
            </a:pPr>
            <a:r>
              <a:rPr lang="es-CL" sz="3200" b="1" dirty="0">
                <a:latin typeface="+mn-lt"/>
              </a:rPr>
              <a:t>HOY QUIERO ENTRAR AL LUGAR SANTÍSIMO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Hoy quiero entrar al Lugar Santísimo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y adorar tu nombre, oh Dios;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y al que está sentado a tu diestra,</a:t>
            </a:r>
          </a:p>
          <a:p>
            <a:pPr algn="ctr">
              <a:spcAft>
                <a:spcPts val="1200"/>
              </a:spcAft>
              <a:defRPr/>
            </a:pPr>
            <a:r>
              <a:rPr lang="es-CL" sz="3200" dirty="0">
                <a:latin typeface="+mn-lt"/>
              </a:rPr>
              <a:t>a tu Hijo, exaltar.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Tú eres glorioso, Señor;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eres santo, sublime, majestuoso;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tu nombre adoramos, Señor.</a:t>
            </a:r>
          </a:p>
        </p:txBody>
      </p:sp>
    </p:spTree>
  </p:cSld>
  <p:clrMapOvr>
    <a:masterClrMapping/>
  </p:clrMapOvr>
</p:sld>
</file>

<file path=ppt/slides/slide3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802" name="1 Rectángulo"/>
          <p:cNvSpPr>
            <a:spLocks noChangeArrowheads="1"/>
          </p:cNvSpPr>
          <p:nvPr/>
        </p:nvSpPr>
        <p:spPr bwMode="auto">
          <a:xfrm>
            <a:off x="251520" y="1033566"/>
            <a:ext cx="8568952" cy="433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s-CL" sz="3200" b="1" dirty="0">
                <a:latin typeface="+mn-lt"/>
              </a:rPr>
              <a:t>HOY QUIERO ESTAR EN TU PRESENCIA </a:t>
            </a:r>
          </a:p>
          <a:p>
            <a:pPr algn="ctr"/>
            <a:r>
              <a:rPr lang="es-CL" sz="3200" dirty="0">
                <a:latin typeface="+mn-lt"/>
              </a:rPr>
              <a:t>Hoy quiero estar en tu presencia </a:t>
            </a:r>
          </a:p>
          <a:p>
            <a:pPr algn="ctr"/>
            <a:r>
              <a:rPr lang="es-CL" sz="3200" dirty="0">
                <a:latin typeface="+mn-lt"/>
              </a:rPr>
              <a:t>y contemplarte en tu majestad. </a:t>
            </a:r>
          </a:p>
          <a:p>
            <a:pPr algn="ctr"/>
            <a:r>
              <a:rPr lang="es-CL" sz="3200" dirty="0">
                <a:latin typeface="+mn-lt"/>
              </a:rPr>
              <a:t>Oh, mi Señor, incomparable es tu gracia </a:t>
            </a:r>
          </a:p>
          <a:p>
            <a:pPr algn="ctr">
              <a:spcAft>
                <a:spcPts val="1200"/>
              </a:spcAft>
            </a:pPr>
            <a:r>
              <a:rPr lang="es-CL" sz="3200" dirty="0">
                <a:latin typeface="+mn-lt"/>
              </a:rPr>
              <a:t>y tu hermosura es sin igual. </a:t>
            </a:r>
          </a:p>
          <a:p>
            <a:pPr algn="ctr"/>
            <a:r>
              <a:rPr lang="es-CL" sz="3200" dirty="0">
                <a:latin typeface="+mn-lt"/>
              </a:rPr>
              <a:t>Solo quiero adorarte a ti, mi amado; </a:t>
            </a:r>
          </a:p>
          <a:p>
            <a:pPr algn="ctr"/>
            <a:r>
              <a:rPr lang="es-CL" sz="3200" dirty="0">
                <a:latin typeface="+mn-lt"/>
              </a:rPr>
              <a:t>solo quiero adorarte a ti, mi amado, </a:t>
            </a:r>
          </a:p>
          <a:p>
            <a:pPr algn="ctr"/>
            <a:r>
              <a:rPr lang="es-CL" sz="3200" dirty="0">
                <a:latin typeface="+mn-lt"/>
              </a:rPr>
              <a:t>mi amado, mi amado.</a:t>
            </a:r>
          </a:p>
        </p:txBody>
      </p:sp>
    </p:spTree>
  </p:cSld>
  <p:clrMapOvr>
    <a:masterClrMapping/>
  </p:clrMapOvr>
</p:sld>
</file>

<file path=ppt/slides/slide3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1 Rectángulo"/>
          <p:cNvSpPr>
            <a:spLocks noChangeArrowheads="1"/>
          </p:cNvSpPr>
          <p:nvPr/>
        </p:nvSpPr>
        <p:spPr bwMode="auto">
          <a:xfrm>
            <a:off x="0" y="788764"/>
            <a:ext cx="9144000" cy="501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s-CL" sz="3200" b="1" dirty="0">
                <a:latin typeface="+mj-lt"/>
                <a:cs typeface="Arial" pitchFamily="34" charset="0"/>
              </a:rPr>
              <a:t>HOY QUIERO MIRARTE, SEÑOR</a:t>
            </a:r>
          </a:p>
          <a:p>
            <a:pPr algn="ctr">
              <a:defRPr/>
            </a:pPr>
            <a:endParaRPr lang="es-CL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CL" sz="3200" dirty="0">
                <a:latin typeface="+mj-lt"/>
                <a:cs typeface="Arial" pitchFamily="34" charset="0"/>
              </a:rPr>
              <a:t>Hoy quiero mirarte, Señor,</a:t>
            </a:r>
          </a:p>
          <a:p>
            <a:pPr algn="ctr">
              <a:defRPr/>
            </a:pPr>
            <a:r>
              <a:rPr lang="es-CL" sz="3200" dirty="0">
                <a:latin typeface="+mj-lt"/>
                <a:cs typeface="Arial" pitchFamily="34" charset="0"/>
              </a:rPr>
              <a:t>y estar en tu presencia;</a:t>
            </a:r>
          </a:p>
          <a:p>
            <a:pPr algn="ctr">
              <a:defRPr/>
            </a:pPr>
            <a:r>
              <a:rPr lang="es-CL" sz="3200" dirty="0">
                <a:latin typeface="+mj-lt"/>
                <a:cs typeface="Arial" pitchFamily="34" charset="0"/>
              </a:rPr>
              <a:t>y poder contemplar</a:t>
            </a:r>
          </a:p>
          <a:p>
            <a:pPr algn="ctr">
              <a:defRPr/>
            </a:pPr>
            <a:r>
              <a:rPr lang="es-CL" sz="3200" dirty="0">
                <a:latin typeface="+mj-lt"/>
                <a:cs typeface="Arial" pitchFamily="34" charset="0"/>
              </a:rPr>
              <a:t>lo hermoso que eres, Señor…</a:t>
            </a:r>
          </a:p>
          <a:p>
            <a:pPr algn="ctr">
              <a:defRPr/>
            </a:pPr>
            <a:r>
              <a:rPr lang="es-CL" sz="3200" dirty="0">
                <a:latin typeface="+mj-lt"/>
                <a:cs typeface="Arial" pitchFamily="34" charset="0"/>
              </a:rPr>
              <a:t>y adorarte, y adorarte,</a:t>
            </a:r>
          </a:p>
          <a:p>
            <a:pPr algn="ctr">
              <a:defRPr/>
            </a:pPr>
            <a:r>
              <a:rPr lang="es-CL" sz="3200" dirty="0">
                <a:latin typeface="+mj-lt"/>
                <a:cs typeface="Arial" pitchFamily="34" charset="0"/>
              </a:rPr>
              <a:t>y adorarte solo a ti, Señor; 	</a:t>
            </a:r>
          </a:p>
          <a:p>
            <a:pPr algn="ctr">
              <a:defRPr/>
            </a:pPr>
            <a:r>
              <a:rPr lang="es-CL" sz="3200" dirty="0">
                <a:latin typeface="+mj-lt"/>
                <a:cs typeface="Arial" pitchFamily="34" charset="0"/>
              </a:rPr>
              <a:t>y adorarte, y adorarte solo a ti, Señor. </a:t>
            </a:r>
          </a:p>
          <a:p>
            <a:pPr algn="ctr">
              <a:defRPr/>
            </a:pPr>
            <a:r>
              <a:rPr lang="es-CL" sz="3200" dirty="0">
                <a:latin typeface="+mj-lt"/>
                <a:cs typeface="Arial" pitchFamily="34" charset="0"/>
              </a:rPr>
              <a:t>(Final: Mi Dios).</a:t>
            </a:r>
          </a:p>
        </p:txBody>
      </p:sp>
    </p:spTree>
  </p:cSld>
  <p:clrMapOvr>
    <a:masterClrMapping/>
  </p:clrMapOvr>
</p:sld>
</file>

<file path=ppt/slides/slide3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850" name="Rectangle 1"/>
          <p:cNvSpPr>
            <a:spLocks noChangeArrowheads="1"/>
          </p:cNvSpPr>
          <p:nvPr/>
        </p:nvSpPr>
        <p:spPr bwMode="auto">
          <a:xfrm>
            <a:off x="0" y="788764"/>
            <a:ext cx="9144000" cy="501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s-ES" altLang="es-CL" sz="3200" b="1">
                <a:latin typeface="Calibri" pitchFamily="34" charset="0"/>
                <a:cs typeface="Times New Roman" pitchFamily="18" charset="0"/>
              </a:rPr>
              <a:t>HOY QUIERO TU NOMBRE ALABAR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endParaRPr lang="es-ES" altLang="es-CL" sz="3200">
              <a:latin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Hoy quiero tu nombre alabar,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hoy quiero tu nombre exaltar;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hoy quiero delante de ti, Señor,</a:t>
            </a:r>
            <a:r>
              <a:rPr lang="es-ES" altLang="es-CL" sz="3200">
                <a:latin typeface="Calibri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mi corazón postrar.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endParaRPr lang="es-ES" altLang="es-CL" sz="3200">
              <a:latin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Y adorarte a ti, Cordero de Dios,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y adorarte a ti, oh amado de la iglesia,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y adorarte a ti, mi Señor.</a:t>
            </a:r>
            <a:endParaRPr lang="es-ES" altLang="es-CL" sz="320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3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745" name="Rectangle 1"/>
          <p:cNvSpPr>
            <a:spLocks noChangeArrowheads="1"/>
          </p:cNvSpPr>
          <p:nvPr/>
        </p:nvSpPr>
        <p:spPr bwMode="auto">
          <a:xfrm>
            <a:off x="0" y="374650"/>
            <a:ext cx="9144000" cy="6002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 eaLnBrk="0" hangingPunct="0">
              <a:defRPr/>
            </a:pPr>
            <a:r>
              <a:rPr lang="es-CL" sz="3200" b="1" dirty="0">
                <a:solidFill>
                  <a:srgbClr val="000000"/>
                </a:solidFill>
                <a:latin typeface="+mn-lt"/>
                <a:cs typeface="Arial" pitchFamily="34" charset="0"/>
              </a:rPr>
              <a:t>HOY SOMOS FELICES</a:t>
            </a:r>
            <a:endParaRPr lang="es-CL" sz="3200" dirty="0">
              <a:solidFill>
                <a:srgbClr val="000000"/>
              </a:solidFill>
              <a:latin typeface="+mn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CL" sz="3200" b="1" dirty="0">
                <a:solidFill>
                  <a:srgbClr val="000000"/>
                </a:solidFill>
                <a:latin typeface="+mn-lt"/>
                <a:cs typeface="Arial" pitchFamily="34" charset="0"/>
              </a:rPr>
              <a:t> </a:t>
            </a:r>
            <a:endParaRPr lang="es-CL" sz="3200" dirty="0">
              <a:solidFill>
                <a:srgbClr val="000000"/>
              </a:solidFill>
              <a:latin typeface="+mn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CL" sz="3200" dirty="0">
                <a:solidFill>
                  <a:srgbClr val="000000"/>
                </a:solidFill>
                <a:latin typeface="+mn-lt"/>
                <a:cs typeface="Arial" pitchFamily="34" charset="0"/>
              </a:rPr>
              <a:t>Una plena salvación</a:t>
            </a:r>
          </a:p>
          <a:p>
            <a:pPr algn="ctr" eaLnBrk="0" hangingPunct="0">
              <a:defRPr/>
            </a:pPr>
            <a:r>
              <a:rPr lang="es-CL" sz="3200" dirty="0">
                <a:solidFill>
                  <a:srgbClr val="000000"/>
                </a:solidFill>
                <a:latin typeface="+mn-lt"/>
                <a:cs typeface="Arial" pitchFamily="34" charset="0"/>
              </a:rPr>
              <a:t>has provisto en la cruz, Señor Jesús;</a:t>
            </a:r>
          </a:p>
          <a:p>
            <a:pPr algn="ctr" eaLnBrk="0" hangingPunct="0">
              <a:defRPr/>
            </a:pPr>
            <a:r>
              <a:rPr lang="es-CL" sz="3200" dirty="0">
                <a:solidFill>
                  <a:srgbClr val="000000"/>
                </a:solidFill>
                <a:latin typeface="+mn-lt"/>
                <a:cs typeface="Arial" pitchFamily="34" charset="0"/>
              </a:rPr>
              <a:t>por tu gran misericordia y amor,</a:t>
            </a:r>
          </a:p>
          <a:p>
            <a:pPr algn="ctr" eaLnBrk="0" hangingPunct="0">
              <a:defRPr/>
            </a:pPr>
            <a:r>
              <a:rPr lang="es-CL" sz="3200" dirty="0">
                <a:solidFill>
                  <a:srgbClr val="000000"/>
                </a:solidFill>
                <a:latin typeface="+mn-lt"/>
                <a:cs typeface="Arial" pitchFamily="34" charset="0"/>
              </a:rPr>
              <a:t>tu bendición nos alcanzó;</a:t>
            </a:r>
          </a:p>
          <a:p>
            <a:pPr algn="ctr" eaLnBrk="0" hangingPunct="0">
              <a:defRPr/>
            </a:pPr>
            <a:r>
              <a:rPr lang="es-CL" sz="3200" dirty="0">
                <a:solidFill>
                  <a:srgbClr val="000000"/>
                </a:solidFill>
                <a:latin typeface="+mn-lt"/>
                <a:cs typeface="Arial" pitchFamily="34" charset="0"/>
              </a:rPr>
              <a:t>tu paz y tu gozo llenó nuestro corazón,</a:t>
            </a:r>
          </a:p>
          <a:p>
            <a:pPr algn="ctr" eaLnBrk="0" hangingPunct="0">
              <a:defRPr/>
            </a:pPr>
            <a:r>
              <a:rPr lang="es-CL" sz="3200" dirty="0">
                <a:solidFill>
                  <a:srgbClr val="000000"/>
                </a:solidFill>
                <a:latin typeface="+mn-lt"/>
                <a:cs typeface="Arial" pitchFamily="34" charset="0"/>
              </a:rPr>
              <a:t>y hoy vivimos para tu gloria.  </a:t>
            </a:r>
          </a:p>
          <a:p>
            <a:pPr algn="ctr" eaLnBrk="0" hangingPunct="0">
              <a:defRPr/>
            </a:pPr>
            <a:endParaRPr lang="es-CL" sz="3200" dirty="0">
              <a:solidFill>
                <a:srgbClr val="000000"/>
              </a:solidFill>
              <a:latin typeface="+mn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CL" sz="3200" dirty="0">
                <a:solidFill>
                  <a:srgbClr val="000000"/>
                </a:solidFill>
                <a:latin typeface="+mn-lt"/>
                <a:cs typeface="Arial" pitchFamily="34" charset="0"/>
              </a:rPr>
              <a:t>Hoy somos felices, tú eres nuestra vida;</a:t>
            </a:r>
          </a:p>
          <a:p>
            <a:pPr algn="ctr" eaLnBrk="0" hangingPunct="0">
              <a:defRPr/>
            </a:pPr>
            <a:r>
              <a:rPr lang="es-CL" sz="3200" dirty="0">
                <a:solidFill>
                  <a:srgbClr val="000000"/>
                </a:solidFill>
                <a:latin typeface="+mn-lt"/>
                <a:cs typeface="Arial" pitchFamily="34" charset="0"/>
              </a:rPr>
              <a:t>vida abundante, vida de salvación.</a:t>
            </a:r>
          </a:p>
          <a:p>
            <a:pPr algn="ctr" eaLnBrk="0" hangingPunct="0">
              <a:defRPr/>
            </a:pPr>
            <a:r>
              <a:rPr lang="es-CL" sz="3200" dirty="0">
                <a:solidFill>
                  <a:srgbClr val="000000"/>
                </a:solidFill>
                <a:latin typeface="+mn-lt"/>
                <a:cs typeface="Arial" pitchFamily="34" charset="0"/>
              </a:rPr>
              <a:t>¡Gloria a ti, bendito Señor!</a:t>
            </a:r>
            <a:endParaRPr lang="es-CL" sz="3200" dirty="0">
              <a:latin typeface="+mn-lt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090" name="1 CuadroTexto"/>
          <p:cNvSpPr txBox="1">
            <a:spLocks noChangeArrowheads="1"/>
          </p:cNvSpPr>
          <p:nvPr/>
        </p:nvSpPr>
        <p:spPr bwMode="auto">
          <a:xfrm>
            <a:off x="250825" y="1207169"/>
            <a:ext cx="8316913" cy="431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s-ES" altLang="es-CL" sz="3200" b="1" dirty="0">
                <a:latin typeface="+mn-lt"/>
              </a:rPr>
              <a:t>HOY UNIDOS EN SANTA CONVOCACIÓN</a:t>
            </a:r>
            <a:endParaRPr lang="es-CL" altLang="es-CL" sz="3200" dirty="0">
              <a:latin typeface="+mn-lt"/>
            </a:endParaRPr>
          </a:p>
          <a:p>
            <a:pPr algn="ctr">
              <a:defRPr/>
            </a:pPr>
            <a:endParaRPr lang="es-ES" altLang="es-CL" sz="3200" dirty="0">
              <a:latin typeface="+mn-lt"/>
            </a:endParaRPr>
          </a:p>
          <a:p>
            <a:pPr algn="ctr">
              <a:defRPr/>
            </a:pPr>
            <a:r>
              <a:rPr lang="es-ES" altLang="es-CL" sz="3200" dirty="0">
                <a:latin typeface="+mn-lt"/>
              </a:rPr>
              <a:t>Hoy unidos en santa convocación,</a:t>
            </a:r>
            <a:endParaRPr lang="es-CL" altLang="es-CL" sz="3200" dirty="0">
              <a:latin typeface="+mn-lt"/>
            </a:endParaRPr>
          </a:p>
          <a:p>
            <a:pPr algn="ctr">
              <a:defRPr/>
            </a:pPr>
            <a:r>
              <a:rPr lang="es-ES" altLang="es-CL" sz="3200" dirty="0">
                <a:latin typeface="+mn-lt"/>
              </a:rPr>
              <a:t>por el Espíritu de Dios,</a:t>
            </a:r>
            <a:endParaRPr lang="es-CL" altLang="es-CL" sz="3200" dirty="0">
              <a:latin typeface="+mn-lt"/>
            </a:endParaRPr>
          </a:p>
          <a:p>
            <a:pPr algn="ctr">
              <a:defRPr/>
            </a:pPr>
            <a:r>
              <a:rPr lang="es-ES" altLang="es-CL" sz="3200" dirty="0">
                <a:latin typeface="+mn-lt"/>
              </a:rPr>
              <a:t>celebramos nuestra Pascua que es Cristo </a:t>
            </a:r>
            <a:endParaRPr lang="es-CL" altLang="es-CL" sz="3200" dirty="0">
              <a:latin typeface="+mn-lt"/>
            </a:endParaRPr>
          </a:p>
          <a:p>
            <a:pPr algn="ctr">
              <a:defRPr/>
            </a:pPr>
            <a:r>
              <a:rPr lang="es-ES" altLang="es-CL" sz="3200" dirty="0">
                <a:latin typeface="+mn-lt"/>
              </a:rPr>
              <a:t>y que por nosotros fue sacrificada.</a:t>
            </a:r>
            <a:endParaRPr lang="es-CL" altLang="es-CL" sz="3200" dirty="0">
              <a:latin typeface="+mn-lt"/>
            </a:endParaRPr>
          </a:p>
          <a:p>
            <a:pPr algn="ctr">
              <a:defRPr/>
            </a:pPr>
            <a:r>
              <a:rPr lang="es-ES" altLang="es-CL" sz="3200" dirty="0">
                <a:latin typeface="+mn-lt"/>
              </a:rPr>
              <a:t>Preciosa ofrenda, preciosa sangre, precioso es Cristo para mí, precioso es él.</a:t>
            </a:r>
            <a:endParaRPr lang="es-CL" altLang="es-CL" sz="3200" dirty="0">
              <a:latin typeface="+mn-lt"/>
            </a:endParaRPr>
          </a:p>
          <a:p>
            <a:pPr>
              <a:defRPr/>
            </a:pPr>
            <a:endParaRPr lang="es-CL" altLang="es-CL" dirty="0">
              <a:latin typeface="+mn-lt"/>
            </a:endParaRPr>
          </a:p>
        </p:txBody>
      </p:sp>
    </p:spTree>
  </p:cSld>
  <p:clrMapOvr>
    <a:masterClrMapping/>
  </p:clrMapOvr>
</p:sld>
</file>

<file path=ppt/slides/slide3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22" name="Rectangle 1"/>
          <p:cNvSpPr>
            <a:spLocks noChangeArrowheads="1"/>
          </p:cNvSpPr>
          <p:nvPr/>
        </p:nvSpPr>
        <p:spPr bwMode="auto">
          <a:xfrm>
            <a:off x="0" y="520700"/>
            <a:ext cx="9144000" cy="501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s-ES" altLang="es-CL" sz="3200" b="1">
                <a:latin typeface="Calibri" pitchFamily="34" charset="0"/>
                <a:cs typeface="Times New Roman" pitchFamily="18" charset="0"/>
              </a:rPr>
              <a:t>HOY VENGO A ADORARTE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endParaRPr lang="es-ES" altLang="es-CL" sz="3200">
              <a:latin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Hoy vengo adorarte, oh Señor,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hoy vengo a proclamar tu gran amor;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hoy vengo a llenarme de tu presencia,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hoy vengo a rendir mi corazón.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Hoy vengo a beber de la copa,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de tu sangre poderosa, oh Señor;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hoy vengo a comer del pan que es tu cuerpo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molido por nuestra trasgresión, Señor.</a:t>
            </a:r>
            <a:endParaRPr lang="es-ES" altLang="es-CL" sz="320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3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250825" y="838869"/>
            <a:ext cx="8642350" cy="46783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Aft>
                <a:spcPts val="1200"/>
              </a:spcAft>
              <a:defRPr/>
            </a:pPr>
            <a:r>
              <a:rPr lang="es-CL" sz="3200" b="1" dirty="0">
                <a:latin typeface="+mn-lt"/>
              </a:rPr>
              <a:t>HOY VEO LOS CIELOS ABIERTOS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Hoy veo los cielos abiertos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y al Hijo de Dios sentado a su diestra,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coronado de gloria, poder y majestad.</a:t>
            </a:r>
          </a:p>
          <a:p>
            <a:pPr algn="ctr">
              <a:defRPr/>
            </a:pP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CL" sz="3200" dirty="0">
                <a:latin typeface="+mn-lt"/>
              </a:rPr>
              <a:t>El velo fue roto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y hoy libremente podemos entrar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al Lugar Santísimo y adorar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al que está sentado en el trono y al Cordero.</a:t>
            </a:r>
          </a:p>
        </p:txBody>
      </p:sp>
    </p:spTree>
  </p:cSld>
  <p:clrMapOvr>
    <a:masterClrMapping/>
  </p:clrMapOvr>
</p:sld>
</file>

<file path=ppt/slides/slide3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970" name="Rectangle 1"/>
          <p:cNvSpPr>
            <a:spLocks noChangeArrowheads="1"/>
          </p:cNvSpPr>
          <p:nvPr/>
        </p:nvSpPr>
        <p:spPr bwMode="auto">
          <a:xfrm>
            <a:off x="0" y="1052934"/>
            <a:ext cx="9144000" cy="403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s-ES" altLang="es-CL" sz="3200" b="1" dirty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HOY YO PUEDO DECIR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endParaRPr lang="es-ES" altLang="es-CL" sz="3200" dirty="0">
              <a:solidFill>
                <a:srgbClr val="000000"/>
              </a:solidFill>
              <a:latin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es-ES" altLang="es-CL" sz="3200" dirty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Hoy yo puedo decir</a:t>
            </a:r>
            <a:r>
              <a:rPr lang="es-ES" altLang="es-CL" sz="3200" dirty="0">
                <a:solidFill>
                  <a:srgbClr val="000000"/>
                </a:solidFill>
                <a:latin typeface="Calibri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algn="ctr" eaLnBrk="0" hangingPunct="0"/>
            <a:r>
              <a:rPr lang="es-ES" altLang="es-CL" sz="3200" dirty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lo que ha sido el Señor para mí;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ha sido bueno y grande en misericordia.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endParaRPr lang="es-ES" altLang="es-CL" sz="3200" dirty="0">
              <a:solidFill>
                <a:srgbClr val="000000"/>
              </a:solidFill>
              <a:latin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es-ES" altLang="es-CL" sz="3200" dirty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Él vino a mi vida, y mora en mi corazón;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hoy yo puedo decir que él es todo para mí.</a:t>
            </a:r>
            <a:endParaRPr lang="es-ES" altLang="es-CL" sz="3200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3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994" name="Rectangle 1"/>
          <p:cNvSpPr>
            <a:spLocks noChangeArrowheads="1"/>
          </p:cNvSpPr>
          <p:nvPr/>
        </p:nvSpPr>
        <p:spPr bwMode="auto">
          <a:xfrm>
            <a:off x="0" y="231894"/>
            <a:ext cx="9144000" cy="6586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s-ES" altLang="es-CL" sz="3200" b="1" dirty="0">
                <a:latin typeface="Calibri" pitchFamily="34" charset="0"/>
                <a:cs typeface="Times New Roman" pitchFamily="18" charset="0"/>
              </a:rPr>
              <a:t>INCOMPARABLE JESÚS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Incomparable Jesús,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tú eres el más hermoso </a:t>
            </a: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de los hijos de los hombres,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señalado entre diez mil, </a:t>
            </a: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más codiciable que el oro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y todo cuanto se puede desear.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Eres más grande que el anchuroso mar,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eres más alto que los cielos de los cielos;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ellos no te pueden contener, </a:t>
            </a: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mas vives en mi corazón.</a:t>
            </a: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…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endParaRPr lang="es-ES" altLang="es-CL" sz="2800" dirty="0">
              <a:latin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018" name="1 Rectángulo"/>
          <p:cNvSpPr>
            <a:spLocks noChangeArrowheads="1"/>
          </p:cNvSpPr>
          <p:nvPr/>
        </p:nvSpPr>
        <p:spPr bwMode="auto">
          <a:xfrm>
            <a:off x="0" y="788764"/>
            <a:ext cx="9144000" cy="501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Adorable Jesús, tú eres Dios encarnado,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tú eres Rey y Señor, digno de ser adorado,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porque tú eres el Señor.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Porque venciste la muerte en la cruz,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te has levantado en gloriosa resurrección.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Adórenle los ángeles y todos sus redimidos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te proclamamos Vencedor.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endParaRPr lang="es-ES" altLang="es-CL" sz="3200">
              <a:latin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Incomparable, incomparable,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te proclamamos Vencedor.</a:t>
            </a:r>
            <a:endParaRPr lang="es-ES" altLang="es-CL" sz="320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3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042" name="1 Rectángulo"/>
          <p:cNvSpPr>
            <a:spLocks noChangeArrowheads="1"/>
          </p:cNvSpPr>
          <p:nvPr/>
        </p:nvSpPr>
        <p:spPr bwMode="auto">
          <a:xfrm>
            <a:off x="323528" y="1165969"/>
            <a:ext cx="8424936" cy="38472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s-CL" sz="3200" b="1" dirty="0">
                <a:latin typeface="+mn-lt"/>
              </a:rPr>
              <a:t>JAMÁS, JAMÁS </a:t>
            </a:r>
          </a:p>
          <a:p>
            <a:pPr algn="ctr"/>
            <a:r>
              <a:rPr lang="es-CL" sz="3200" dirty="0">
                <a:latin typeface="+mn-lt"/>
              </a:rPr>
              <a:t>Jamás, jamás mis pecados contarán; </a:t>
            </a:r>
          </a:p>
          <a:p>
            <a:pPr algn="ctr"/>
            <a:r>
              <a:rPr lang="es-CL" sz="3200" dirty="0">
                <a:latin typeface="+mn-lt"/>
              </a:rPr>
              <a:t>perdonado por siempre y ante mi mente </a:t>
            </a:r>
          </a:p>
          <a:p>
            <a:pPr algn="ctr">
              <a:spcAft>
                <a:spcPts val="1200"/>
              </a:spcAft>
            </a:pPr>
            <a:r>
              <a:rPr lang="es-CL" sz="3200" dirty="0">
                <a:latin typeface="+mn-lt"/>
              </a:rPr>
              <a:t>nunca más los ha de mencionar. </a:t>
            </a:r>
          </a:p>
          <a:p>
            <a:pPr algn="ctr"/>
            <a:r>
              <a:rPr lang="es-CL" sz="3200" dirty="0">
                <a:latin typeface="+mn-lt"/>
              </a:rPr>
              <a:t>Jamás oiré de los días de maldad; </a:t>
            </a:r>
          </a:p>
          <a:p>
            <a:pPr algn="ctr"/>
            <a:r>
              <a:rPr lang="es-CL" sz="3200" dirty="0">
                <a:latin typeface="+mn-lt"/>
              </a:rPr>
              <a:t>Cristo me ha redimido </a:t>
            </a:r>
          </a:p>
          <a:p>
            <a:pPr algn="ctr"/>
            <a:r>
              <a:rPr lang="es-CL" sz="3200" dirty="0">
                <a:latin typeface="+mn-lt"/>
              </a:rPr>
              <a:t>y ha dado al olvido mi pecar.</a:t>
            </a:r>
            <a:endParaRPr lang="es-CL" dirty="0">
              <a:latin typeface="+mn-lt"/>
            </a:endParaRPr>
          </a:p>
        </p:txBody>
      </p:sp>
    </p:spTree>
  </p:cSld>
  <p:clrMapOvr>
    <a:masterClrMapping/>
  </p:clrMapOvr>
</p:sld>
</file>

<file path=ppt/slides/slide3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066" name="Rectangle 1"/>
          <p:cNvSpPr>
            <a:spLocks noChangeArrowheads="1"/>
          </p:cNvSpPr>
          <p:nvPr/>
        </p:nvSpPr>
        <p:spPr bwMode="auto">
          <a:xfrm>
            <a:off x="0" y="252413"/>
            <a:ext cx="9144000" cy="600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s-ES" altLang="es-CL" sz="3200" b="1">
                <a:latin typeface="Calibri" pitchFamily="34" charset="0"/>
                <a:cs typeface="Times New Roman" pitchFamily="18" charset="0"/>
              </a:rPr>
              <a:t>JEHOVÁ ES MI LUZ Y MI SALVACIÓN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2400">
                <a:latin typeface="Calibri" pitchFamily="34" charset="0"/>
                <a:cs typeface="Times New Roman" pitchFamily="18" charset="0"/>
              </a:rPr>
              <a:t>(Salmos 27:1-3) </a:t>
            </a:r>
            <a:endParaRPr lang="es-CL" altLang="es-CL" sz="2400">
              <a:latin typeface="Calibri" pitchFamily="34" charset="0"/>
            </a:endParaRPr>
          </a:p>
          <a:p>
            <a:pPr algn="ctr" eaLnBrk="0" hangingPunct="0"/>
            <a:endParaRPr lang="es-ES" altLang="es-CL" sz="3200">
              <a:latin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Jehová es mi luz y mi salvación: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¿de quién temeré, de quién temeré?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Jehová es la fortaleza de mi vida,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¿de quién temor tendré?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Aunque un ejército acampe contra mí,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no temerá mi corazón;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aunque contra mí se levante guerra,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yo estaré confiado,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aunque un ejército acampe contra mí.</a:t>
            </a:r>
            <a:endParaRPr lang="es-ES" altLang="es-CL" sz="320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3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90" name="1 Rectángulo"/>
          <p:cNvSpPr>
            <a:spLocks noChangeArrowheads="1"/>
          </p:cNvSpPr>
          <p:nvPr/>
        </p:nvSpPr>
        <p:spPr bwMode="auto">
          <a:xfrm>
            <a:off x="395536" y="1094541"/>
            <a:ext cx="8352928" cy="4062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CL" sz="3200" b="1" dirty="0">
                <a:latin typeface="+mn-lt"/>
              </a:rPr>
              <a:t>JEHOVÁ, ESPERANZA DE ISRAEL </a:t>
            </a:r>
          </a:p>
          <a:p>
            <a:pPr algn="ctr">
              <a:spcAft>
                <a:spcPts val="1200"/>
              </a:spcAft>
            </a:pPr>
            <a:r>
              <a:rPr lang="es-CL" sz="2400" dirty="0">
                <a:latin typeface="+mn-lt"/>
              </a:rPr>
              <a:t>(Jer. 17:13-14) </a:t>
            </a:r>
          </a:p>
          <a:p>
            <a:pPr algn="ctr"/>
            <a:r>
              <a:rPr lang="es-CL" sz="3200" dirty="0">
                <a:latin typeface="+mn-lt"/>
              </a:rPr>
              <a:t>Jehová, esperanza de Israel, </a:t>
            </a:r>
          </a:p>
          <a:p>
            <a:pPr algn="ctr"/>
            <a:r>
              <a:rPr lang="es-CL" sz="3200" dirty="0">
                <a:latin typeface="+mn-lt"/>
              </a:rPr>
              <a:t>manantial de aguas de vida, </a:t>
            </a:r>
          </a:p>
          <a:p>
            <a:pPr algn="ctr"/>
            <a:r>
              <a:rPr lang="es-CL" sz="3200" dirty="0">
                <a:latin typeface="+mn-lt"/>
              </a:rPr>
              <a:t>sáname y seré sano,</a:t>
            </a:r>
          </a:p>
          <a:p>
            <a:pPr algn="ctr"/>
            <a:r>
              <a:rPr lang="es-CL" sz="3200" dirty="0">
                <a:latin typeface="+mn-lt"/>
              </a:rPr>
              <a:t>sálvame y seré salvo. </a:t>
            </a:r>
          </a:p>
          <a:p>
            <a:pPr algn="ctr"/>
            <a:r>
              <a:rPr lang="es-CL" sz="3200" dirty="0">
                <a:latin typeface="+mn-lt"/>
              </a:rPr>
              <a:t>Porque tú eres mi alabanza,</a:t>
            </a:r>
          </a:p>
          <a:p>
            <a:pPr algn="ctr"/>
            <a:r>
              <a:rPr lang="es-CL" sz="3200" dirty="0">
                <a:latin typeface="+mn-lt"/>
              </a:rPr>
              <a:t>porque tú eres mi alabanza.</a:t>
            </a:r>
          </a:p>
        </p:txBody>
      </p:sp>
    </p:spTree>
  </p:cSld>
  <p:clrMapOvr>
    <a:masterClrMapping/>
  </p:clrMapOvr>
</p:sld>
</file>

<file path=ppt/slides/slide3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114" name="1 Rectángulo"/>
          <p:cNvSpPr>
            <a:spLocks noChangeArrowheads="1"/>
          </p:cNvSpPr>
          <p:nvPr/>
        </p:nvSpPr>
        <p:spPr bwMode="auto">
          <a:xfrm>
            <a:off x="395536" y="992917"/>
            <a:ext cx="8424936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s-ES" sz="3200" b="1" dirty="0">
                <a:latin typeface="+mn-lt"/>
                <a:cs typeface="Times New Roman" pitchFamily="18" charset="0"/>
              </a:rPr>
              <a:t>JEHOVÁ REINA</a:t>
            </a:r>
            <a:endParaRPr lang="es-CL" sz="3200" dirty="0">
              <a:latin typeface="+mn-lt"/>
            </a:endParaRPr>
          </a:p>
          <a:p>
            <a:pPr algn="ctr" eaLnBrk="0" hangingPunct="0"/>
            <a:endParaRPr lang="es-ES" sz="3200" dirty="0">
              <a:latin typeface="+mn-lt"/>
              <a:cs typeface="Times New Roman" pitchFamily="18" charset="0"/>
            </a:endParaRPr>
          </a:p>
          <a:p>
            <a:pPr algn="ctr" eaLnBrk="0" hangingPunct="0"/>
            <a:r>
              <a:rPr lang="es-ES" sz="3200" dirty="0">
                <a:latin typeface="+mn-lt"/>
                <a:cs typeface="Times New Roman" pitchFamily="18" charset="0"/>
              </a:rPr>
              <a:t>Jehová reina, Jehová reina;</a:t>
            </a:r>
            <a:endParaRPr lang="es-CL" sz="3200" dirty="0">
              <a:latin typeface="+mn-lt"/>
            </a:endParaRPr>
          </a:p>
          <a:p>
            <a:pPr algn="ctr" eaLnBrk="0" hangingPunct="0"/>
            <a:r>
              <a:rPr lang="es-ES" sz="3200" dirty="0">
                <a:latin typeface="+mn-lt"/>
                <a:cs typeface="Times New Roman" pitchFamily="18" charset="0"/>
              </a:rPr>
              <a:t>bendito sea el nombre de Dios.</a:t>
            </a:r>
            <a:endParaRPr lang="es-CL" sz="3200" dirty="0">
              <a:latin typeface="+mn-lt"/>
            </a:endParaRPr>
          </a:p>
          <a:p>
            <a:pPr algn="ctr" eaLnBrk="0" hangingPunct="0"/>
            <a:endParaRPr lang="es-ES" sz="3200" dirty="0">
              <a:latin typeface="+mn-lt"/>
              <a:cs typeface="Times New Roman" pitchFamily="18" charset="0"/>
            </a:endParaRPr>
          </a:p>
          <a:p>
            <a:pPr algn="ctr" eaLnBrk="0" hangingPunct="0"/>
            <a:r>
              <a:rPr lang="es-ES" sz="3200" dirty="0">
                <a:latin typeface="+mn-lt"/>
                <a:cs typeface="Times New Roman" pitchFamily="18" charset="0"/>
              </a:rPr>
              <a:t>Alégrense los cielos,</a:t>
            </a:r>
          </a:p>
          <a:p>
            <a:pPr algn="ctr" eaLnBrk="0" hangingPunct="0"/>
            <a:r>
              <a:rPr lang="es-ES" sz="3200" dirty="0">
                <a:latin typeface="+mn-lt"/>
                <a:cs typeface="Times New Roman" pitchFamily="18" charset="0"/>
              </a:rPr>
              <a:t>gócese la tierra,</a:t>
            </a:r>
            <a:endParaRPr lang="es-CL" sz="3200" dirty="0">
              <a:latin typeface="+mn-lt"/>
            </a:endParaRPr>
          </a:p>
          <a:p>
            <a:pPr algn="ctr" eaLnBrk="0" hangingPunct="0"/>
            <a:r>
              <a:rPr lang="es-ES" sz="3200" dirty="0">
                <a:latin typeface="+mn-lt"/>
                <a:cs typeface="Times New Roman" pitchFamily="18" charset="0"/>
              </a:rPr>
              <a:t>y digan a los hermanos:</a:t>
            </a:r>
          </a:p>
          <a:p>
            <a:pPr algn="ctr" eaLnBrk="0" hangingPunct="0"/>
            <a:r>
              <a:rPr lang="es-ES" sz="3200" dirty="0">
                <a:latin typeface="+mn-lt"/>
                <a:cs typeface="Times New Roman" pitchFamily="18" charset="0"/>
              </a:rPr>
              <a:t>Jehová reina...</a:t>
            </a:r>
            <a:endParaRPr lang="es-CL" sz="3200" dirty="0">
              <a:latin typeface="+mn-lt"/>
            </a:endParaRPr>
          </a:p>
        </p:txBody>
      </p:sp>
    </p:spTree>
  </p:cSld>
  <p:clrMapOvr>
    <a:masterClrMapping/>
  </p:clrMapOvr>
</p:sld>
</file>

<file path=ppt/slides/slide3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138" name="Rectangle 1"/>
          <p:cNvSpPr>
            <a:spLocks noChangeArrowheads="1"/>
          </p:cNvSpPr>
          <p:nvPr/>
        </p:nvSpPr>
        <p:spPr bwMode="auto">
          <a:xfrm>
            <a:off x="0" y="674400"/>
            <a:ext cx="9144000" cy="550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s-ES" altLang="es-CL" sz="3200" b="1" dirty="0">
                <a:latin typeface="Calibri" pitchFamily="34" charset="0"/>
                <a:cs typeface="Times New Roman" pitchFamily="18" charset="0"/>
              </a:rPr>
              <a:t>JESUCRISTO ES EL SEÑOR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endParaRPr lang="es-ES" altLang="es-CL" sz="3200" dirty="0">
              <a:latin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Jesucristo es el Señor, en el cielo, en la tierra,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y aún debajo de ella.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El es santo, admirable, justo e incomparable;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él es el Verbo de Dios hecho carne.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endParaRPr lang="es-ES" altLang="es-CL" sz="3200" dirty="0">
              <a:latin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Gloria al León de Judá, </a:t>
            </a: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gloria al autor de la salvación;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al resplandor de la gloria de Dios,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Al Rey, a Jesús el Señor.</a:t>
            </a:r>
            <a:endParaRPr lang="es-ES" altLang="es-CL" sz="3200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3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62" name="Rectangle 1"/>
          <p:cNvSpPr>
            <a:spLocks noChangeArrowheads="1"/>
          </p:cNvSpPr>
          <p:nvPr/>
        </p:nvSpPr>
        <p:spPr bwMode="auto">
          <a:xfrm>
            <a:off x="0" y="674687"/>
            <a:ext cx="9144000" cy="550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s-ES" altLang="es-CL" sz="3200" b="1" dirty="0">
                <a:latin typeface="Calibri" pitchFamily="34" charset="0"/>
                <a:cs typeface="Times New Roman" pitchFamily="18" charset="0"/>
              </a:rPr>
              <a:t>JESUCRISTO, NOMBRE SIN IGUAL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endParaRPr lang="es-ES" altLang="es-CL" sz="3200" dirty="0">
              <a:latin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Para gloria del Padre,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la iglesia confiesa hoy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que Jesús es el Cristo y el Señor.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Su nombre es poder, autoridad y salvación,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lo invocamos ante su gran majestad.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Jesucristo, nombre sin igual,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Jesucristo, gloriosa realidad,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Jesucristo, bendito Redentor,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Jesucristo, glorioso Salvador.</a:t>
            </a:r>
            <a:endParaRPr lang="es-ES" altLang="es-CL" sz="3200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3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186" name="1 Rectángulo"/>
          <p:cNvSpPr>
            <a:spLocks noChangeArrowheads="1"/>
          </p:cNvSpPr>
          <p:nvPr/>
        </p:nvSpPr>
        <p:spPr bwMode="auto">
          <a:xfrm>
            <a:off x="251520" y="686881"/>
            <a:ext cx="8640960" cy="54784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s-CL" sz="3200" b="1" dirty="0">
                <a:latin typeface="+mn-lt"/>
              </a:rPr>
              <a:t>JESÚS A LO PROFUNDO DESCENDIÓ </a:t>
            </a:r>
          </a:p>
          <a:p>
            <a:pPr algn="ctr"/>
            <a:r>
              <a:rPr lang="es-CL" sz="3200" dirty="0">
                <a:latin typeface="+mn-lt"/>
              </a:rPr>
              <a:t>Jesús a lo profundo descendió </a:t>
            </a:r>
          </a:p>
          <a:p>
            <a:pPr algn="ctr"/>
            <a:r>
              <a:rPr lang="es-CL" sz="3200" dirty="0">
                <a:latin typeface="+mn-lt"/>
              </a:rPr>
              <a:t>y sueltos los dolores de la muerte, </a:t>
            </a:r>
          </a:p>
          <a:p>
            <a:pPr algn="ctr">
              <a:spcAft>
                <a:spcPts val="1200"/>
              </a:spcAft>
            </a:pPr>
            <a:r>
              <a:rPr lang="es-CL" sz="3200" dirty="0">
                <a:latin typeface="+mn-lt"/>
              </a:rPr>
              <a:t>victorioso se levantó. </a:t>
            </a:r>
          </a:p>
          <a:p>
            <a:pPr algn="ctr"/>
            <a:r>
              <a:rPr lang="es-CL" sz="3200" dirty="0">
                <a:latin typeface="+mn-lt"/>
              </a:rPr>
              <a:t>La muerte no lo pudo retener, </a:t>
            </a:r>
          </a:p>
          <a:p>
            <a:pPr algn="ctr"/>
            <a:r>
              <a:rPr lang="es-CL" sz="3200" dirty="0">
                <a:latin typeface="+mn-lt"/>
              </a:rPr>
              <a:t>porque no hubo pecado en él, </a:t>
            </a:r>
          </a:p>
          <a:p>
            <a:pPr algn="ctr">
              <a:spcAft>
                <a:spcPts val="1200"/>
              </a:spcAft>
            </a:pPr>
            <a:r>
              <a:rPr lang="es-CL" sz="3200" dirty="0">
                <a:latin typeface="+mn-lt"/>
              </a:rPr>
              <a:t>y sentado a la diestra de Dios está hoy. </a:t>
            </a:r>
          </a:p>
          <a:p>
            <a:pPr algn="ctr"/>
            <a:r>
              <a:rPr lang="es-CL" sz="3200" dirty="0">
                <a:latin typeface="+mn-lt"/>
              </a:rPr>
              <a:t>Y él es nuestro gran Sumo Sacerdote, </a:t>
            </a:r>
          </a:p>
          <a:p>
            <a:pPr algn="ctr"/>
            <a:r>
              <a:rPr lang="es-CL" sz="3200" dirty="0">
                <a:latin typeface="+mn-lt"/>
              </a:rPr>
              <a:t>que intercede por nosotros hasta el fin del mundo. </a:t>
            </a:r>
          </a:p>
          <a:p>
            <a:pPr algn="ctr"/>
            <a:r>
              <a:rPr lang="es-CL" sz="3200" dirty="0">
                <a:latin typeface="+mn-lt"/>
              </a:rPr>
              <a:t>Aleluya, aleluya, aleluya, aleluya...</a:t>
            </a:r>
          </a:p>
        </p:txBody>
      </p:sp>
    </p:spTree>
  </p:cSld>
  <p:clrMapOvr>
    <a:masterClrMapping/>
  </p:clrMapOvr>
</p:sld>
</file>

<file path=ppt/slides/slide3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210" name="Rectangle 1"/>
          <p:cNvSpPr>
            <a:spLocks noChangeArrowheads="1"/>
          </p:cNvSpPr>
          <p:nvPr/>
        </p:nvSpPr>
        <p:spPr bwMode="auto">
          <a:xfrm>
            <a:off x="0" y="583084"/>
            <a:ext cx="9144000" cy="5510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s-ES" altLang="es-CL" sz="3200" b="1">
                <a:latin typeface="Calibri" pitchFamily="34" charset="0"/>
                <a:cs typeface="Times New Roman" pitchFamily="18" charset="0"/>
              </a:rPr>
              <a:t>JESÚS AMADO, DUEÑO DE LO CREADO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endParaRPr lang="es-ES" altLang="es-CL" sz="3200">
              <a:latin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Jesús amado, dueño de lo creado,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hombre y Dios en humano ser;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a ti te amo, a ti te honro, </a:t>
            </a: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tú de mi alma el placer.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endParaRPr lang="es-ES" altLang="es-CL" sz="3200">
              <a:latin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Precioso Salvador, Hijo único de Dios,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venciste tú con gran poder;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hoy eres el Señor de toda creación;</a:t>
            </a: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a ti la gloria, oh Señor.</a:t>
            </a:r>
            <a:r>
              <a:rPr lang="es-CL" altLang="es-CL" sz="3200">
                <a:latin typeface="Calibri" pitchFamily="34" charset="0"/>
              </a:rPr>
              <a:t> </a:t>
            </a:r>
          </a:p>
        </p:txBody>
      </p:sp>
    </p:spTree>
  </p:cSld>
  <p:clrMapOvr>
    <a:masterClrMapping/>
  </p:clrMapOvr>
</p:sld>
</file>

<file path=ppt/slides/slide3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234" name="Rectangle 1"/>
          <p:cNvSpPr>
            <a:spLocks noChangeArrowheads="1"/>
          </p:cNvSpPr>
          <p:nvPr/>
        </p:nvSpPr>
        <p:spPr bwMode="auto">
          <a:xfrm>
            <a:off x="0" y="656679"/>
            <a:ext cx="9144000" cy="550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s-ES" altLang="es-CL" sz="3200" b="1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JESÚS AMADO, REY DE LOS CIELOS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endParaRPr lang="es-ES" altLang="es-CL" sz="3200">
              <a:solidFill>
                <a:srgbClr val="000000"/>
              </a:solidFill>
              <a:latin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es-ES" altLang="es-CL" sz="320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Jesús amado, Rey de los cielos,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glorioso y santo eres tú.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Te contemplamos y te adoramos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en tu grandeza, Señor.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endParaRPr lang="es-ES" altLang="es-CL" sz="3200">
              <a:solidFill>
                <a:srgbClr val="000000"/>
              </a:solidFill>
              <a:latin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es-ES" altLang="es-CL" sz="320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Majestuoso e incomparable,</a:t>
            </a:r>
          </a:p>
          <a:p>
            <a:pPr algn="ctr" eaLnBrk="0" hangingPunct="0"/>
            <a:r>
              <a:rPr lang="es-ES" altLang="es-CL" sz="320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digno de todo loor;</a:t>
            </a:r>
          </a:p>
          <a:p>
            <a:pPr algn="ctr" eaLnBrk="0" hangingPunct="0"/>
            <a:r>
              <a:rPr lang="es-ES" altLang="es-CL" sz="320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te alabamos y te exaltamos, </a:t>
            </a:r>
          </a:p>
          <a:p>
            <a:pPr algn="ctr" eaLnBrk="0" hangingPunct="0"/>
            <a:r>
              <a:rPr lang="es-ES" altLang="es-CL" sz="320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digno eres, mi Señor.</a:t>
            </a:r>
            <a:r>
              <a:rPr lang="es-CL" altLang="es-CL" sz="3200">
                <a:latin typeface="Calibri" pitchFamily="34" charset="0"/>
              </a:rPr>
              <a:t> </a:t>
            </a:r>
          </a:p>
        </p:txBody>
      </p:sp>
    </p:spTree>
  </p:cSld>
  <p:clrMapOvr>
    <a:masterClrMapping/>
  </p:clrMapOvr>
</p:sld>
</file>

<file path=ppt/slides/slide3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258" name="Rectangle 1"/>
          <p:cNvSpPr>
            <a:spLocks noChangeArrowheads="1"/>
          </p:cNvSpPr>
          <p:nvPr/>
        </p:nvSpPr>
        <p:spPr bwMode="auto">
          <a:xfrm>
            <a:off x="0" y="395288"/>
            <a:ext cx="9144000" cy="600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s-ES" altLang="es-CL" sz="3200" b="1">
                <a:latin typeface="Calibri" pitchFamily="34" charset="0"/>
                <a:cs typeface="Times New Roman" pitchFamily="18" charset="0"/>
              </a:rPr>
              <a:t>JESÚS DEL CIELO DESCENDIÓ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endParaRPr lang="es-ES" altLang="es-CL" sz="3200">
              <a:latin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Jesús del cielo descendió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para hacer la voluntad de Dios,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y despojándose de su gloria,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hasta lo sumo se humilló.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Su propósito era derrotar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al que tenía el imperio de la muerte,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y en la cruz él lo venció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de una vez y para siempre.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Resucitó, resucitó y victorioso ascendió,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y junto a él y por él, resucitado estoy también.</a:t>
            </a:r>
            <a:endParaRPr lang="es-ES" altLang="es-CL" sz="320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3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3" name="Rectangle 1"/>
          <p:cNvSpPr>
            <a:spLocks noChangeArrowheads="1"/>
          </p:cNvSpPr>
          <p:nvPr/>
        </p:nvSpPr>
        <p:spPr bwMode="auto">
          <a:xfrm>
            <a:off x="0" y="833214"/>
            <a:ext cx="9144000" cy="497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bIns="0" anchor="ctr">
            <a:spAutoFit/>
          </a:bodyPr>
          <a:lstStyle/>
          <a:p>
            <a:pPr algn="ctr">
              <a:defRPr/>
            </a:pPr>
            <a:r>
              <a:rPr lang="es-ES" sz="3200" b="1" dirty="0">
                <a:latin typeface="+mj-lt"/>
                <a:cs typeface="Times New Roman" pitchFamily="18" charset="0"/>
              </a:rPr>
              <a:t>JESÚS, ERES TÚ MARAVILLOSO</a:t>
            </a:r>
          </a:p>
          <a:p>
            <a:pPr algn="ctr" eaLnBrk="0" hangingPunct="0">
              <a:defRPr/>
            </a:pPr>
            <a:endParaRPr lang="es-ES" sz="3200" dirty="0">
              <a:latin typeface="+mj-lt"/>
              <a:ea typeface="Times New Roman" pitchFamily="18" charset="0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  <a:cs typeface="Arial" pitchFamily="34" charset="0"/>
              </a:rPr>
              <a:t>Jesús, eres tú maravilloso,</a:t>
            </a:r>
            <a:endParaRPr lang="es-CL" sz="3200" dirty="0">
              <a:latin typeface="+mj-lt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lleno de gracia y de verdad.</a:t>
            </a:r>
            <a:endParaRPr lang="es-CL" sz="3200" dirty="0">
              <a:latin typeface="+mj-lt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Seas exaltado sobre los cielos</a:t>
            </a:r>
            <a:endParaRPr lang="es-CL" sz="3200" dirty="0">
              <a:latin typeface="+mj-lt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y enaltecido aquí en la tierra.</a:t>
            </a:r>
            <a:endParaRPr lang="es-CL" sz="3200" dirty="0">
              <a:latin typeface="+mj-lt"/>
            </a:endParaRPr>
          </a:p>
          <a:p>
            <a:pPr algn="ctr" eaLnBrk="0" hangingPunct="0">
              <a:defRPr/>
            </a:pPr>
            <a:endParaRPr lang="es-ES" sz="3200" dirty="0">
              <a:latin typeface="+mj-lt"/>
              <a:ea typeface="Times New Roman" pitchFamily="18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Tú eres sublime, tú eres glorioso,</a:t>
            </a:r>
            <a:endParaRPr lang="es-CL" sz="3200" dirty="0">
              <a:latin typeface="+mj-lt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tú eres la vida eterna de Dios.</a:t>
            </a:r>
          </a:p>
          <a:p>
            <a:pPr algn="ctr" eaLnBrk="0" hangingPunct="0">
              <a:defRPr/>
            </a:pPr>
            <a:r>
              <a:rPr lang="es-ES" sz="3200" dirty="0">
                <a:latin typeface="+mj-lt"/>
              </a:rPr>
              <a:t>Seas exaltado…</a:t>
            </a:r>
          </a:p>
        </p:txBody>
      </p:sp>
    </p:spTree>
  </p:cSld>
  <p:clrMapOvr>
    <a:masterClrMapping/>
  </p:clrMapOvr>
</p:sld>
</file>

<file path=ppt/slides/slide3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306" name="1 Rectángulo"/>
          <p:cNvSpPr>
            <a:spLocks noChangeArrowheads="1"/>
          </p:cNvSpPr>
          <p:nvPr/>
        </p:nvSpPr>
        <p:spPr bwMode="auto">
          <a:xfrm>
            <a:off x="323528" y="1370379"/>
            <a:ext cx="8424936" cy="3354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s-CL" sz="3200" b="1" dirty="0">
                <a:latin typeface="+mn-lt"/>
              </a:rPr>
              <a:t>JESÚS ES EL CAMINO </a:t>
            </a:r>
          </a:p>
          <a:p>
            <a:pPr algn="ctr"/>
            <a:r>
              <a:rPr lang="es-CL" sz="3200" dirty="0">
                <a:latin typeface="+mn-lt"/>
              </a:rPr>
              <a:t>Jesús es el camino, la verdad y la vida; </a:t>
            </a:r>
          </a:p>
          <a:p>
            <a:pPr algn="ctr"/>
            <a:r>
              <a:rPr lang="es-CL" sz="3200" dirty="0">
                <a:latin typeface="+mn-lt"/>
              </a:rPr>
              <a:t>Jesús es el nombre dado a los hombres. </a:t>
            </a:r>
          </a:p>
          <a:p>
            <a:pPr algn="ctr">
              <a:spcAft>
                <a:spcPts val="1200"/>
              </a:spcAft>
            </a:pPr>
            <a:r>
              <a:rPr lang="es-CL" sz="3200" dirty="0">
                <a:latin typeface="+mn-lt"/>
              </a:rPr>
              <a:t>Jesús es la resurrección, al él yo miraré. </a:t>
            </a:r>
          </a:p>
          <a:p>
            <a:pPr algn="ctr"/>
            <a:r>
              <a:rPr lang="es-CL" sz="3200" dirty="0">
                <a:latin typeface="+mn-lt"/>
              </a:rPr>
              <a:t>Me acercaré confiadamente… </a:t>
            </a:r>
          </a:p>
          <a:p>
            <a:pPr algn="ctr"/>
            <a:r>
              <a:rPr lang="es-CL" sz="3200" dirty="0">
                <a:latin typeface="+mn-lt"/>
              </a:rPr>
              <a:t>él es la verdad, él es la verdad.</a:t>
            </a:r>
          </a:p>
        </p:txBody>
      </p:sp>
    </p:spTree>
  </p:cSld>
  <p:clrMapOvr>
    <a:masterClrMapping/>
  </p:clrMapOvr>
</p:sld>
</file>

<file path=ppt/slides/slide3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1"/>
          <p:cNvSpPr>
            <a:spLocks noChangeArrowheads="1"/>
          </p:cNvSpPr>
          <p:nvPr/>
        </p:nvSpPr>
        <p:spPr bwMode="auto">
          <a:xfrm>
            <a:off x="0" y="502692"/>
            <a:ext cx="9144000" cy="5662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es-ES" sz="3200" b="1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JESÚS ES EL CRISTO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endParaRPr lang="es-ES" sz="3200" dirty="0">
              <a:solidFill>
                <a:srgbClr val="000000"/>
              </a:solidFill>
              <a:latin typeface="+mj-lt"/>
              <a:cs typeface="Times New Roman" pitchFamily="18" charset="0"/>
            </a:endParaRPr>
          </a:p>
          <a:p>
            <a:pPr algn="ctr" eaLnBrk="0" hangingPunct="0">
              <a:defRPr/>
            </a:pPr>
            <a:r>
              <a:rPr lang="es-ES" sz="3200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Jesús es el Cristo, el Verbo de Dios;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Jesús es el Cristo, primogénito de toda creación.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Jesús es el Cristo, resplandor de la gloria de Dios;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Hijo del Dios viviente, ¡Jesucristo es el Señor!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spcBef>
                <a:spcPts val="1200"/>
              </a:spcBef>
              <a:defRPr/>
            </a:pPr>
            <a:r>
              <a:rPr lang="es-ES" sz="3200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Jesús es el Cristo, Dios con nosotros, Emanuel;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Jesús es el Cristo, el único mediador.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Jesús es el Cristo, cabeza de la iglesia.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Nombre sobre todo nombre: </a:t>
            </a:r>
          </a:p>
          <a:p>
            <a:pPr algn="ctr" eaLnBrk="0" hangingPunct="0">
              <a:defRPr/>
            </a:pPr>
            <a:r>
              <a:rPr lang="es-ES" sz="3200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¡Jesucristo es el Señor!</a:t>
            </a:r>
            <a:endParaRPr lang="es-ES" sz="3200" dirty="0">
              <a:latin typeface="+mj-lt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354" name="Rectangle 1"/>
          <p:cNvSpPr>
            <a:spLocks noChangeArrowheads="1"/>
          </p:cNvSpPr>
          <p:nvPr/>
        </p:nvSpPr>
        <p:spPr bwMode="auto">
          <a:xfrm>
            <a:off x="0" y="523701"/>
            <a:ext cx="9144000" cy="6001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s-ES" altLang="es-CL" sz="3200" b="1" dirty="0">
                <a:latin typeface="Calibri" pitchFamily="34" charset="0"/>
                <a:cs typeface="Times New Roman" pitchFamily="18" charset="0"/>
              </a:rPr>
              <a:t>JESÚS ES EL REY DE GLORIA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endParaRPr lang="es-ES" altLang="es-CL" sz="3200" dirty="0">
              <a:latin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Todo poder te fue dado</a:t>
            </a: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en el cielo y la tierra,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todo poder te fue dado;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el Padre te exaltó sobre todas las cosas,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el Padre te exaltó.</a:t>
            </a:r>
          </a:p>
          <a:p>
            <a:pPr algn="ctr" eaLnBrk="0" hangingPunct="0"/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Manifestado en carne, justificado en Espíritu,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visto de los ángeles, anunciado a los gentiles,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creído en el mundo y recibido en gloria.</a:t>
            </a: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…</a:t>
            </a:r>
            <a:endParaRPr lang="es-CL" altLang="es-CL" sz="3200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3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378" name="1 Rectángulo"/>
          <p:cNvSpPr>
            <a:spLocks noChangeArrowheads="1"/>
          </p:cNvSpPr>
          <p:nvPr/>
        </p:nvSpPr>
        <p:spPr bwMode="auto">
          <a:xfrm>
            <a:off x="0" y="332656"/>
            <a:ext cx="9144000" cy="62176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Levantad, oh puertas, vuestras cabezas,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Levantaos, vosotras, puertas eternas,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y entrará el Rey de gloria.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¿Quién es este Rey de gloria?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El Señor fuerte y valiente;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el Señor poderoso en batalla.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Levantad, oh puertas, vuestras cabezas,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 levantaos, vosotras, puertas eternas,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y entrará el Rey de gloria.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¿Quién es este Rey de gloria?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spcAft>
                <a:spcPts val="1200"/>
              </a:spcAf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El Señor de los ejércitos, él es el Rey de gloria.</a:t>
            </a: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Jesús, Jesús, él es el Rey de gloria.</a:t>
            </a:r>
            <a:endParaRPr lang="es-CL" altLang="es-CL" sz="3200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3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521" name="Rectangle 1"/>
          <p:cNvSpPr>
            <a:spLocks noChangeArrowheads="1"/>
          </p:cNvSpPr>
          <p:nvPr/>
        </p:nvSpPr>
        <p:spPr bwMode="auto">
          <a:xfrm>
            <a:off x="-26988" y="860514"/>
            <a:ext cx="9144001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indent="180975" algn="ctr" eaLnBrk="0" hangingPunct="0">
              <a:defRPr/>
            </a:pPr>
            <a:r>
              <a:rPr lang="es-CL" sz="3200" b="1" dirty="0">
                <a:latin typeface="+mn-lt"/>
                <a:ea typeface="Calibri" pitchFamily="34" charset="0"/>
                <a:cs typeface="Arial" pitchFamily="34" charset="0"/>
              </a:rPr>
              <a:t>JESÚS ES MI REY SOBERANO</a:t>
            </a:r>
            <a:endParaRPr lang="es-CL" sz="3200" dirty="0">
              <a:latin typeface="+mn-lt"/>
              <a:cs typeface="Arial" pitchFamily="34" charset="0"/>
            </a:endParaRPr>
          </a:p>
          <a:p>
            <a:pPr indent="180975" algn="ctr" eaLnBrk="0" hangingPunct="0">
              <a:defRPr/>
            </a:pPr>
            <a:r>
              <a:rPr lang="es-CL" sz="3200" dirty="0">
                <a:latin typeface="+mn-lt"/>
                <a:ea typeface="Calibri" pitchFamily="34" charset="0"/>
                <a:cs typeface="Arial" pitchFamily="34" charset="0"/>
              </a:rPr>
              <a:t> </a:t>
            </a:r>
          </a:p>
          <a:p>
            <a:pPr indent="180975" algn="ctr" eaLnBrk="0" hangingPunct="0">
              <a:defRPr/>
            </a:pPr>
            <a:r>
              <a:rPr lang="es-CL" sz="3200" dirty="0">
                <a:latin typeface="+mn-lt"/>
                <a:ea typeface="Calibri" pitchFamily="34" charset="0"/>
                <a:cs typeface="Arial" pitchFamily="34" charset="0"/>
              </a:rPr>
              <a:t>  Jesús es mi Rey soberano,</a:t>
            </a:r>
          </a:p>
          <a:p>
            <a:pPr indent="180975" algn="ctr" eaLnBrk="0" hangingPunct="0">
              <a:defRPr/>
            </a:pPr>
            <a:r>
              <a:rPr lang="es-CL" sz="3200" dirty="0">
                <a:latin typeface="+mn-lt"/>
                <a:ea typeface="Calibri" pitchFamily="34" charset="0"/>
                <a:cs typeface="Arial" pitchFamily="34" charset="0"/>
              </a:rPr>
              <a:t>mi gozo es cantar su loor;</a:t>
            </a:r>
            <a:endParaRPr lang="es-CL" sz="3200" dirty="0">
              <a:latin typeface="+mn-lt"/>
              <a:cs typeface="Arial" pitchFamily="34" charset="0"/>
            </a:endParaRPr>
          </a:p>
          <a:p>
            <a:pPr indent="180975" algn="ctr" eaLnBrk="0" hangingPunct="0">
              <a:defRPr/>
            </a:pPr>
            <a:r>
              <a:rPr lang="es-CL" sz="3200" dirty="0">
                <a:latin typeface="+mn-lt"/>
                <a:ea typeface="Calibri" pitchFamily="34" charset="0"/>
                <a:cs typeface="Arial" pitchFamily="34" charset="0"/>
              </a:rPr>
              <a:t>es Rey y me ve cual hermano,</a:t>
            </a:r>
          </a:p>
          <a:p>
            <a:pPr indent="180975" algn="ctr" eaLnBrk="0" hangingPunct="0">
              <a:defRPr/>
            </a:pPr>
            <a:r>
              <a:rPr lang="es-CL" sz="3200" dirty="0">
                <a:latin typeface="+mn-lt"/>
                <a:ea typeface="Calibri" pitchFamily="34" charset="0"/>
                <a:cs typeface="Arial" pitchFamily="34" charset="0"/>
              </a:rPr>
              <a:t>es Rey y me imparte su amor.</a:t>
            </a:r>
            <a:endParaRPr lang="es-CL" sz="3200" dirty="0">
              <a:latin typeface="+mn-lt"/>
              <a:cs typeface="Arial" pitchFamily="34" charset="0"/>
            </a:endParaRPr>
          </a:p>
          <a:p>
            <a:pPr indent="180975" algn="ctr" eaLnBrk="0" hangingPunct="0">
              <a:defRPr/>
            </a:pPr>
            <a:r>
              <a:rPr lang="es-CL" sz="3200" dirty="0">
                <a:latin typeface="+mn-lt"/>
                <a:ea typeface="Calibri" pitchFamily="34" charset="0"/>
                <a:cs typeface="Arial" pitchFamily="34" charset="0"/>
              </a:rPr>
              <a:t>Dejando su trono de gloria,</a:t>
            </a:r>
          </a:p>
          <a:p>
            <a:pPr indent="180975" algn="ctr" eaLnBrk="0" hangingPunct="0">
              <a:defRPr/>
            </a:pPr>
            <a:r>
              <a:rPr lang="es-CL" sz="3200" dirty="0">
                <a:latin typeface="+mn-lt"/>
                <a:ea typeface="Calibri" pitchFamily="34" charset="0"/>
                <a:cs typeface="Arial" pitchFamily="34" charset="0"/>
              </a:rPr>
              <a:t>me vino a sacar de la escoria,</a:t>
            </a:r>
            <a:endParaRPr lang="es-CL" sz="3200" dirty="0">
              <a:latin typeface="+mn-lt"/>
              <a:cs typeface="Arial" pitchFamily="34" charset="0"/>
            </a:endParaRPr>
          </a:p>
          <a:p>
            <a:pPr indent="180975" algn="ctr" eaLnBrk="0" hangingPunct="0">
              <a:defRPr/>
            </a:pPr>
            <a:r>
              <a:rPr lang="es-CL" sz="3200" dirty="0">
                <a:latin typeface="+mn-lt"/>
                <a:ea typeface="Calibri" pitchFamily="34" charset="0"/>
                <a:cs typeface="Arial" pitchFamily="34" charset="0"/>
              </a:rPr>
              <a:t>y yo soy feliz, y yo soy feliz con él.</a:t>
            </a:r>
          </a:p>
          <a:p>
            <a:pPr indent="180975" algn="ctr" eaLnBrk="0" hangingPunct="0">
              <a:defRPr/>
            </a:pPr>
            <a:r>
              <a:rPr lang="es-CL" sz="3200" dirty="0">
                <a:latin typeface="+mn-lt"/>
                <a:ea typeface="Calibri" pitchFamily="34" charset="0"/>
                <a:cs typeface="Arial" pitchFamily="34" charset="0"/>
              </a:rPr>
              <a:t>…   </a:t>
            </a:r>
          </a:p>
        </p:txBody>
      </p:sp>
    </p:spTree>
  </p:cSld>
  <p:clrMapOvr>
    <a:masterClrMapping/>
  </p:clrMapOvr>
</p:sld>
</file>

<file path=ppt/slides/slide3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962" name="1 CuadroTexto"/>
          <p:cNvSpPr txBox="1">
            <a:spLocks noChangeArrowheads="1"/>
          </p:cNvSpPr>
          <p:nvPr/>
        </p:nvSpPr>
        <p:spPr bwMode="auto">
          <a:xfrm>
            <a:off x="323850" y="44624"/>
            <a:ext cx="8424863" cy="67095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180975" algn="ctr" eaLnBrk="0" hangingPunct="0">
              <a:defRPr/>
            </a:pPr>
            <a:r>
              <a:rPr lang="es-CL" sz="3000" dirty="0">
                <a:latin typeface="+mj-lt"/>
                <a:cs typeface="Arial" pitchFamily="34" charset="0"/>
              </a:rPr>
              <a:t>Jesús es mi amigo anhelado,</a:t>
            </a:r>
          </a:p>
          <a:p>
            <a:pPr indent="180975" algn="ctr" eaLnBrk="0" hangingPunct="0">
              <a:defRPr/>
            </a:pPr>
            <a:r>
              <a:rPr lang="es-CL" sz="3000" dirty="0">
                <a:latin typeface="+mj-lt"/>
                <a:cs typeface="Arial" pitchFamily="34" charset="0"/>
              </a:rPr>
              <a:t>y en sombras o en luz siempre va,</a:t>
            </a:r>
          </a:p>
          <a:p>
            <a:pPr indent="180975" algn="ctr" eaLnBrk="0" hangingPunct="0">
              <a:defRPr/>
            </a:pPr>
            <a:r>
              <a:rPr lang="es-CL" sz="3000" dirty="0">
                <a:latin typeface="+mj-lt"/>
                <a:cs typeface="Arial" pitchFamily="34" charset="0"/>
              </a:rPr>
              <a:t>paciente y humilde a mi lado,</a:t>
            </a:r>
          </a:p>
          <a:p>
            <a:pPr indent="180975" algn="ctr" eaLnBrk="0" hangingPunct="0">
              <a:defRPr/>
            </a:pPr>
            <a:r>
              <a:rPr lang="es-CL" sz="3000" dirty="0">
                <a:latin typeface="+mj-lt"/>
                <a:cs typeface="Arial" pitchFamily="34" charset="0"/>
              </a:rPr>
              <a:t>y ayuda y consuelo me da.</a:t>
            </a:r>
          </a:p>
          <a:p>
            <a:pPr indent="180975" algn="ctr" eaLnBrk="0" hangingPunct="0">
              <a:defRPr/>
            </a:pPr>
            <a:r>
              <a:rPr lang="es-CL" sz="3000" dirty="0">
                <a:latin typeface="+mj-lt"/>
                <a:cs typeface="Arial" pitchFamily="34" charset="0"/>
              </a:rPr>
              <a:t>Por eso, constante, le sigo,</a:t>
            </a:r>
          </a:p>
          <a:p>
            <a:pPr indent="180975" algn="ctr" eaLnBrk="0" hangingPunct="0">
              <a:defRPr/>
            </a:pPr>
            <a:r>
              <a:rPr lang="es-CL" sz="3000" dirty="0">
                <a:latin typeface="+mj-lt"/>
                <a:cs typeface="Arial" pitchFamily="34" charset="0"/>
              </a:rPr>
              <a:t>porque él es mi Rey y mi amigo,</a:t>
            </a:r>
          </a:p>
          <a:p>
            <a:pPr indent="180975" algn="ctr" eaLnBrk="0" hangingPunct="0">
              <a:spcAft>
                <a:spcPts val="1200"/>
              </a:spcAft>
              <a:defRPr/>
            </a:pPr>
            <a:r>
              <a:rPr lang="es-CL" sz="3000" dirty="0">
                <a:latin typeface="+mj-lt"/>
                <a:cs typeface="Arial" pitchFamily="34" charset="0"/>
              </a:rPr>
              <a:t>y yo soy feliz, y yo soy feliz por él.</a:t>
            </a:r>
          </a:p>
          <a:p>
            <a:pPr indent="180975" algn="ctr" eaLnBrk="0" hangingPunct="0">
              <a:defRPr/>
            </a:pPr>
            <a:r>
              <a:rPr lang="es-CL" sz="3000" dirty="0">
                <a:latin typeface="+mj-lt"/>
                <a:ea typeface="Calibri" pitchFamily="34" charset="0"/>
                <a:cs typeface="Arial" pitchFamily="34" charset="0"/>
              </a:rPr>
              <a:t>Señor, qué pudiera yo darte,</a:t>
            </a:r>
          </a:p>
          <a:p>
            <a:pPr indent="180975" algn="ctr" eaLnBrk="0" hangingPunct="0">
              <a:defRPr/>
            </a:pPr>
            <a:r>
              <a:rPr lang="es-CL" sz="3000" dirty="0">
                <a:latin typeface="+mj-lt"/>
                <a:ea typeface="Calibri" pitchFamily="34" charset="0"/>
                <a:cs typeface="Arial" pitchFamily="34" charset="0"/>
              </a:rPr>
              <a:t>por tanta bondad para mí,</a:t>
            </a:r>
            <a:endParaRPr lang="es-CL" sz="3000" dirty="0">
              <a:latin typeface="+mj-lt"/>
              <a:cs typeface="Arial" pitchFamily="34" charset="0"/>
            </a:endParaRPr>
          </a:p>
          <a:p>
            <a:pPr indent="180975" algn="ctr" eaLnBrk="0" hangingPunct="0">
              <a:defRPr/>
            </a:pPr>
            <a:r>
              <a:rPr lang="es-CL" sz="3000" dirty="0">
                <a:latin typeface="+mj-lt"/>
                <a:ea typeface="Calibri" pitchFamily="34" charset="0"/>
                <a:cs typeface="Arial" pitchFamily="34" charset="0"/>
              </a:rPr>
              <a:t>me basta servirte y amarte,</a:t>
            </a:r>
          </a:p>
          <a:p>
            <a:pPr indent="180975" algn="ctr" eaLnBrk="0" hangingPunct="0">
              <a:defRPr/>
            </a:pPr>
            <a:r>
              <a:rPr lang="es-CL" sz="3000" dirty="0">
                <a:latin typeface="+mj-lt"/>
                <a:ea typeface="Calibri" pitchFamily="34" charset="0"/>
                <a:cs typeface="Arial" pitchFamily="34" charset="0"/>
              </a:rPr>
              <a:t>es todo entregarme yo a ti.</a:t>
            </a:r>
            <a:endParaRPr lang="es-CL" sz="3000" dirty="0">
              <a:latin typeface="+mj-lt"/>
              <a:cs typeface="Arial" pitchFamily="34" charset="0"/>
            </a:endParaRPr>
          </a:p>
          <a:p>
            <a:pPr indent="180975" algn="ctr" eaLnBrk="0" hangingPunct="0">
              <a:defRPr/>
            </a:pPr>
            <a:r>
              <a:rPr lang="es-CL" sz="3000" dirty="0">
                <a:latin typeface="+mj-lt"/>
                <a:ea typeface="Calibri" pitchFamily="34" charset="0"/>
                <a:cs typeface="Arial" pitchFamily="34" charset="0"/>
              </a:rPr>
              <a:t>Entonces, acepta mi vida,</a:t>
            </a:r>
          </a:p>
          <a:p>
            <a:pPr indent="180975" algn="ctr" eaLnBrk="0" hangingPunct="0">
              <a:defRPr/>
            </a:pPr>
            <a:r>
              <a:rPr lang="es-CL" sz="3000" dirty="0">
                <a:latin typeface="+mj-lt"/>
                <a:ea typeface="Calibri" pitchFamily="34" charset="0"/>
                <a:cs typeface="Arial" pitchFamily="34" charset="0"/>
              </a:rPr>
              <a:t>que a ti solo queda rendida,</a:t>
            </a:r>
            <a:endParaRPr lang="es-CL" sz="3000" dirty="0">
              <a:latin typeface="+mj-lt"/>
              <a:cs typeface="Arial" pitchFamily="34" charset="0"/>
            </a:endParaRPr>
          </a:p>
          <a:p>
            <a:pPr indent="180975" algn="ctr" eaLnBrk="0" hangingPunct="0">
              <a:defRPr/>
            </a:pPr>
            <a:r>
              <a:rPr lang="es-CL" sz="3000" dirty="0">
                <a:solidFill>
                  <a:srgbClr val="000000"/>
                </a:solidFill>
                <a:latin typeface="+mj-lt"/>
                <a:ea typeface="Calibri" pitchFamily="34" charset="0"/>
                <a:cs typeface="Arial" pitchFamily="34" charset="0"/>
              </a:rPr>
              <a:t>pues yo soy feliz, pues yo soy feliz por ti.</a:t>
            </a:r>
            <a:endParaRPr lang="es-CL" sz="3000" dirty="0">
              <a:latin typeface="+mj-lt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02" name="Rectangle 1"/>
          <p:cNvSpPr>
            <a:spLocks noChangeArrowheads="1"/>
          </p:cNvSpPr>
          <p:nvPr/>
        </p:nvSpPr>
        <p:spPr bwMode="auto">
          <a:xfrm>
            <a:off x="0" y="1054522"/>
            <a:ext cx="9144000" cy="4030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s-ES" altLang="es-CL" sz="3200" b="1">
                <a:latin typeface="Calibri" pitchFamily="34" charset="0"/>
                <a:cs typeface="Times New Roman" pitchFamily="18" charset="0"/>
              </a:rPr>
              <a:t>JESÚS, MI AMADO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endParaRPr lang="es-ES" altLang="es-CL" sz="3200">
              <a:latin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Jesús, mi amado, en ti confiaré;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tu nombre es todo poder,</a:t>
            </a:r>
            <a:r>
              <a:rPr lang="es-ES" altLang="es-CL" sz="3200">
                <a:latin typeface="Calibri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tu nombre es todo poder.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endParaRPr lang="es-ES" altLang="es-CL" sz="3200">
              <a:latin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En ti hay amor, en ti hay esperanza,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en ti hay refugio, en ti hay salvación.</a:t>
            </a:r>
            <a:endParaRPr lang="es-ES" altLang="es-CL" sz="320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3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426" name="Rectangle 1"/>
          <p:cNvSpPr>
            <a:spLocks noChangeArrowheads="1"/>
          </p:cNvSpPr>
          <p:nvPr/>
        </p:nvSpPr>
        <p:spPr bwMode="auto">
          <a:xfrm>
            <a:off x="0" y="319291"/>
            <a:ext cx="9144000" cy="64940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altLang="es-CL" sz="3200" b="1" dirty="0">
                <a:latin typeface="Calibri" pitchFamily="34" charset="0"/>
                <a:cs typeface="Times New Roman" pitchFamily="18" charset="0"/>
              </a:rPr>
              <a:t> JESÚS, SEÑOR DE LA CREACIÓN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endParaRPr lang="es-ES" altLang="es-CL" sz="3200" dirty="0">
              <a:latin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Jesús, Señor de la creación,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siendo en forma de Dios,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se despojó de sí mismo.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Tomó la semejanza de hombre,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y siendo puro y sin mancha,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entre nosotros vivió,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y asimismo se humilló,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tomando forma de siervo,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hasta su vida entregar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y en una cruz terminar.</a:t>
            </a: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…</a:t>
            </a:r>
            <a:endParaRPr lang="es-CL" altLang="es-CL" sz="3200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3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450" name="1 Rectángulo"/>
          <p:cNvSpPr>
            <a:spLocks noChangeArrowheads="1"/>
          </p:cNvSpPr>
          <p:nvPr/>
        </p:nvSpPr>
        <p:spPr bwMode="auto">
          <a:xfrm>
            <a:off x="0" y="1750740"/>
            <a:ext cx="9144000" cy="304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Mas Dios a lo sumo lo exaltó,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y su nombre engrandeció,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para que ante su autoridad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toda rodilla se doble</a:t>
            </a: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y toda lengua confiese</a:t>
            </a: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que Jesús es el Señor.</a:t>
            </a:r>
            <a:r>
              <a:rPr lang="es-CL" altLang="es-CL" sz="3200">
                <a:latin typeface="Calibri" pitchFamily="34" charset="0"/>
              </a:rPr>
              <a:t> </a:t>
            </a:r>
          </a:p>
        </p:txBody>
      </p:sp>
    </p:spTree>
  </p:cSld>
  <p:clrMapOvr>
    <a:masterClrMapping/>
  </p:clrMapOvr>
</p:sld>
</file>

<file path=ppt/slides/slide3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474" name="1 Rectángulo"/>
          <p:cNvSpPr>
            <a:spLocks noChangeArrowheads="1"/>
          </p:cNvSpPr>
          <p:nvPr/>
        </p:nvSpPr>
        <p:spPr bwMode="auto">
          <a:xfrm>
            <a:off x="323528" y="686881"/>
            <a:ext cx="8496944" cy="54784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s-CL" sz="3200" b="1" dirty="0">
                <a:latin typeface="+mn-lt"/>
              </a:rPr>
              <a:t>JESÚS, TÚ ERES LA VIDA </a:t>
            </a:r>
          </a:p>
          <a:p>
            <a:pPr algn="ctr"/>
            <a:r>
              <a:rPr lang="es-CL" sz="3200" dirty="0">
                <a:latin typeface="+mn-lt"/>
              </a:rPr>
              <a:t>Jesús, tú eres la vida,</a:t>
            </a:r>
            <a:br>
              <a:rPr lang="es-CL" sz="3200" dirty="0">
                <a:latin typeface="+mn-lt"/>
              </a:rPr>
            </a:br>
            <a:r>
              <a:rPr lang="es-CL" sz="3200" dirty="0">
                <a:latin typeface="+mn-lt"/>
              </a:rPr>
              <a:t>la vida manifestada; </a:t>
            </a:r>
          </a:p>
          <a:p>
            <a:pPr algn="ctr">
              <a:spcAft>
                <a:spcPts val="1200"/>
              </a:spcAft>
            </a:pPr>
            <a:r>
              <a:rPr lang="es-CL" sz="3200" dirty="0">
                <a:latin typeface="+mn-lt"/>
              </a:rPr>
              <a:t>tú eres la vida,</a:t>
            </a:r>
            <a:br>
              <a:rPr lang="es-CL" sz="3200" dirty="0">
                <a:latin typeface="+mn-lt"/>
              </a:rPr>
            </a:br>
            <a:r>
              <a:rPr lang="es-CL" sz="3200" dirty="0">
                <a:latin typeface="+mn-lt"/>
              </a:rPr>
              <a:t>la vida manifestada en mí. </a:t>
            </a:r>
          </a:p>
          <a:p>
            <a:pPr algn="ctr"/>
            <a:r>
              <a:rPr lang="es-CL" sz="3200" dirty="0">
                <a:latin typeface="+mn-lt"/>
              </a:rPr>
              <a:t>Escogidos para salvación,</a:t>
            </a:r>
          </a:p>
          <a:p>
            <a:pPr algn="ctr"/>
            <a:r>
              <a:rPr lang="es-CL" sz="3200" dirty="0">
                <a:latin typeface="+mn-lt"/>
              </a:rPr>
              <a:t>en amor predestinados, </a:t>
            </a:r>
          </a:p>
          <a:p>
            <a:pPr algn="ctr"/>
            <a:r>
              <a:rPr lang="es-CL" sz="3200" dirty="0">
                <a:latin typeface="+mn-lt"/>
              </a:rPr>
              <a:t>antes de que el mundo fuese,</a:t>
            </a:r>
          </a:p>
          <a:p>
            <a:pPr algn="ctr">
              <a:spcAft>
                <a:spcPts val="1200"/>
              </a:spcAft>
            </a:pPr>
            <a:r>
              <a:rPr lang="es-CL" sz="3200" dirty="0">
                <a:latin typeface="+mn-lt"/>
              </a:rPr>
              <a:t>el Padre nos puso en ti.</a:t>
            </a:r>
          </a:p>
          <a:p>
            <a:pPr algn="ctr"/>
            <a:r>
              <a:rPr lang="es-CL" sz="3200" dirty="0">
                <a:latin typeface="+mn-lt"/>
              </a:rPr>
              <a:t>Y es que tú eres la vida…</a:t>
            </a:r>
          </a:p>
        </p:txBody>
      </p:sp>
    </p:spTree>
  </p:cSld>
  <p:clrMapOvr>
    <a:masterClrMapping/>
  </p:clrMapOvr>
</p:sld>
</file>

<file path=ppt/slides/slide3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498" name="1 Rectángulo"/>
          <p:cNvSpPr>
            <a:spLocks noChangeArrowheads="1"/>
          </p:cNvSpPr>
          <p:nvPr/>
        </p:nvSpPr>
        <p:spPr bwMode="auto">
          <a:xfrm>
            <a:off x="323528" y="973172"/>
            <a:ext cx="8424936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s-CL" sz="3200" b="1" dirty="0">
                <a:latin typeface="+mn-lt"/>
              </a:rPr>
              <a:t>JESÚS, VARÓN APROBADO POR DIOS </a:t>
            </a:r>
          </a:p>
          <a:p>
            <a:pPr algn="ctr"/>
            <a:r>
              <a:rPr lang="es-CL" sz="3200" dirty="0">
                <a:latin typeface="+mn-lt"/>
              </a:rPr>
              <a:t>Jesús, varón aprobado por Dios, </a:t>
            </a:r>
          </a:p>
          <a:p>
            <a:pPr algn="ctr"/>
            <a:r>
              <a:rPr lang="es-CL" sz="3200" dirty="0">
                <a:latin typeface="+mn-lt"/>
              </a:rPr>
              <a:t>la gracia y verdad vinieron por medio de ti; </a:t>
            </a:r>
          </a:p>
          <a:p>
            <a:pPr algn="ctr"/>
            <a:r>
              <a:rPr lang="es-CL" sz="3200" dirty="0">
                <a:latin typeface="+mn-lt"/>
              </a:rPr>
              <a:t>en ti no hubo pecado</a:t>
            </a:r>
          </a:p>
          <a:p>
            <a:pPr algn="ctr"/>
            <a:r>
              <a:rPr lang="es-CL" sz="3200" dirty="0">
                <a:latin typeface="+mn-lt"/>
              </a:rPr>
              <a:t>ni sombra de variación, </a:t>
            </a:r>
          </a:p>
          <a:p>
            <a:pPr algn="ctr">
              <a:spcAft>
                <a:spcPts val="1200"/>
              </a:spcAft>
            </a:pPr>
            <a:r>
              <a:rPr lang="es-CL" sz="3200" dirty="0">
                <a:latin typeface="+mn-lt"/>
              </a:rPr>
              <a:t>y de quien el Padre ha dicho así: </a:t>
            </a:r>
          </a:p>
          <a:p>
            <a:pPr algn="ctr"/>
            <a:r>
              <a:rPr lang="es-CL" sz="3200" i="1" dirty="0">
                <a:latin typeface="+mn-lt"/>
              </a:rPr>
              <a:t>“Este es mi Hijo amado, </a:t>
            </a:r>
          </a:p>
          <a:p>
            <a:pPr algn="ctr"/>
            <a:r>
              <a:rPr lang="es-CL" sz="3200" i="1" dirty="0">
                <a:latin typeface="+mn-lt"/>
              </a:rPr>
              <a:t>en quien tengo complacencia; </a:t>
            </a:r>
          </a:p>
          <a:p>
            <a:pPr algn="ctr"/>
            <a:r>
              <a:rPr lang="es-CL" sz="3200" i="1" dirty="0">
                <a:latin typeface="+mn-lt"/>
              </a:rPr>
              <a:t>a él oíd, a él oíd, a él oíd, a él oíd”.</a:t>
            </a:r>
          </a:p>
        </p:txBody>
      </p:sp>
    </p:spTree>
  </p:cSld>
  <p:clrMapOvr>
    <a:masterClrMapping/>
  </p:clrMapOvr>
</p:sld>
</file>

<file path=ppt/slides/slide3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0" y="523701"/>
            <a:ext cx="9144000" cy="600164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s-ES_tradnl" sz="3200" b="1" dirty="0">
                <a:latin typeface="+mj-lt"/>
                <a:cs typeface="Arial" pitchFamily="34" charset="0"/>
              </a:rPr>
              <a:t>JUNTO A LA CRUZ</a:t>
            </a:r>
            <a:endParaRPr lang="es-CL" sz="3200" b="1" dirty="0">
              <a:latin typeface="+mj-lt"/>
              <a:cs typeface="Arial" pitchFamily="34" charset="0"/>
            </a:endParaRPr>
          </a:p>
          <a:p>
            <a:pPr algn="ctr">
              <a:defRPr/>
            </a:pPr>
            <a:endParaRPr lang="es-CL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CL" sz="3200" dirty="0">
                <a:latin typeface="+mj-lt"/>
                <a:cs typeface="Arial" pitchFamily="34" charset="0"/>
              </a:rPr>
              <a:t>Junto a la cruz, do murió el Salvador,</a:t>
            </a:r>
            <a:br>
              <a:rPr lang="es-CL" sz="3200" dirty="0">
                <a:latin typeface="+mj-lt"/>
                <a:cs typeface="Arial" pitchFamily="34" charset="0"/>
              </a:rPr>
            </a:br>
            <a:r>
              <a:rPr lang="es-CL" sz="3200" dirty="0">
                <a:latin typeface="+mj-lt"/>
                <a:cs typeface="Arial" pitchFamily="34" charset="0"/>
              </a:rPr>
              <a:t>por mis pecados clamaba al Señor.</a:t>
            </a:r>
            <a:br>
              <a:rPr lang="es-CL" sz="3200" dirty="0">
                <a:latin typeface="+mj-lt"/>
                <a:cs typeface="Arial" pitchFamily="34" charset="0"/>
              </a:rPr>
            </a:br>
            <a:r>
              <a:rPr lang="es-CL" sz="3200" dirty="0">
                <a:latin typeface="+mj-lt"/>
                <a:cs typeface="Arial" pitchFamily="34" charset="0"/>
              </a:rPr>
              <a:t>¡Qué maravilla, Jesús me salvó!</a:t>
            </a:r>
            <a:br>
              <a:rPr lang="es-CL" sz="3200" dirty="0">
                <a:latin typeface="+mj-lt"/>
                <a:cs typeface="Arial" pitchFamily="34" charset="0"/>
              </a:rPr>
            </a:br>
            <a:r>
              <a:rPr lang="es-CL" sz="3200" dirty="0">
                <a:latin typeface="+mj-lt"/>
                <a:cs typeface="Arial" pitchFamily="34" charset="0"/>
              </a:rPr>
              <a:t>¡A su nombre gloria!</a:t>
            </a:r>
          </a:p>
          <a:p>
            <a:pPr algn="ctr">
              <a:defRPr/>
            </a:pPr>
            <a:br>
              <a:rPr lang="es-CL" sz="3200" dirty="0">
                <a:latin typeface="+mj-lt"/>
                <a:cs typeface="Arial" pitchFamily="34" charset="0"/>
              </a:rPr>
            </a:br>
            <a:r>
              <a:rPr lang="es-CL" sz="3200" dirty="0">
                <a:latin typeface="+mj-lt"/>
                <a:cs typeface="Arial" pitchFamily="34" charset="0"/>
              </a:rPr>
              <a:t>¡A su nombre gloria,</a:t>
            </a:r>
            <a:br>
              <a:rPr lang="es-CL" sz="3200" dirty="0">
                <a:latin typeface="+mj-lt"/>
                <a:cs typeface="Arial" pitchFamily="34" charset="0"/>
              </a:rPr>
            </a:br>
            <a:r>
              <a:rPr lang="es-CL" sz="3200" dirty="0">
                <a:latin typeface="+mj-lt"/>
                <a:cs typeface="Arial" pitchFamily="34" charset="0"/>
              </a:rPr>
              <a:t>a su nombre gloria!</a:t>
            </a:r>
            <a:br>
              <a:rPr lang="es-CL" sz="3200" dirty="0">
                <a:latin typeface="+mj-lt"/>
                <a:cs typeface="Arial" pitchFamily="34" charset="0"/>
              </a:rPr>
            </a:br>
            <a:r>
              <a:rPr lang="es-CL" sz="3200" dirty="0">
                <a:latin typeface="+mj-lt"/>
                <a:cs typeface="Arial" pitchFamily="34" charset="0"/>
              </a:rPr>
              <a:t>¡Qué maravilla, Jesús me salvó!</a:t>
            </a:r>
            <a:br>
              <a:rPr lang="es-CL" sz="3200" dirty="0">
                <a:latin typeface="+mj-lt"/>
                <a:cs typeface="Arial" pitchFamily="34" charset="0"/>
              </a:rPr>
            </a:br>
            <a:r>
              <a:rPr lang="es-CL" sz="3200" dirty="0">
                <a:latin typeface="+mj-lt"/>
                <a:cs typeface="Arial" pitchFamily="34" charset="0"/>
              </a:rPr>
              <a:t>¡A su nombre gloria!</a:t>
            </a:r>
          </a:p>
          <a:p>
            <a:pPr algn="ctr">
              <a:defRPr/>
            </a:pPr>
            <a:r>
              <a:rPr lang="es-CL" sz="3200" dirty="0">
                <a:latin typeface="+mj-lt"/>
                <a:cs typeface="Arial" pitchFamily="34" charset="0"/>
              </a:rPr>
              <a:t>…</a:t>
            </a:r>
            <a:endParaRPr lang="es-CL" dirty="0">
              <a:latin typeface="+mj-lt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0" y="992857"/>
            <a:ext cx="9144000" cy="45243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s-CL" sz="3200" dirty="0">
                <a:latin typeface="+mn-lt"/>
                <a:cs typeface="Arial" pitchFamily="34" charset="0"/>
              </a:rPr>
              <a:t>Junto a la cruz recibí el perdón,</a:t>
            </a:r>
            <a:br>
              <a:rPr lang="es-CL" sz="3200" dirty="0">
                <a:latin typeface="+mn-lt"/>
                <a:cs typeface="Arial" pitchFamily="34" charset="0"/>
              </a:rPr>
            </a:br>
            <a:r>
              <a:rPr lang="es-CL" sz="3200" dirty="0">
                <a:latin typeface="+mn-lt"/>
                <a:cs typeface="Arial" pitchFamily="34" charset="0"/>
              </a:rPr>
              <a:t>limpio en su sangre es mi corazón;</a:t>
            </a:r>
            <a:br>
              <a:rPr lang="es-CL" sz="3200" dirty="0">
                <a:latin typeface="+mn-lt"/>
                <a:cs typeface="Arial" pitchFamily="34" charset="0"/>
              </a:rPr>
            </a:br>
            <a:r>
              <a:rPr lang="es-CL" sz="3200" dirty="0">
                <a:latin typeface="+mn-lt"/>
                <a:cs typeface="Arial" pitchFamily="34" charset="0"/>
              </a:rPr>
              <a:t>llena es mi alma de gozo y paz,</a:t>
            </a:r>
            <a:br>
              <a:rPr lang="es-CL" sz="3200" dirty="0">
                <a:latin typeface="+mn-lt"/>
                <a:cs typeface="Arial" pitchFamily="34" charset="0"/>
              </a:rPr>
            </a:br>
            <a:r>
              <a:rPr lang="es-CL" sz="3200" dirty="0">
                <a:latin typeface="+mn-lt"/>
                <a:cs typeface="Arial" pitchFamily="34" charset="0"/>
              </a:rPr>
              <a:t>¡a su nombre gloria!</a:t>
            </a:r>
          </a:p>
          <a:p>
            <a:pPr algn="ctr">
              <a:defRPr/>
            </a:pP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CL" sz="3200" dirty="0">
                <a:latin typeface="+mn-lt"/>
                <a:cs typeface="Arial" pitchFamily="34" charset="0"/>
              </a:rPr>
              <a:t>Solo en la cruz hay un manantial</a:t>
            </a:r>
            <a:br>
              <a:rPr lang="es-CL" sz="3200" dirty="0">
                <a:latin typeface="+mn-lt"/>
                <a:cs typeface="Arial" pitchFamily="34" charset="0"/>
              </a:rPr>
            </a:br>
            <a:r>
              <a:rPr lang="es-CL" sz="3200" dirty="0">
                <a:latin typeface="+mn-lt"/>
                <a:cs typeface="Arial" pitchFamily="34" charset="0"/>
              </a:rPr>
              <a:t>de agua de vida, cual puro cristal;</a:t>
            </a:r>
            <a:br>
              <a:rPr lang="es-CL" sz="3200" dirty="0">
                <a:latin typeface="+mn-lt"/>
                <a:cs typeface="Arial" pitchFamily="34" charset="0"/>
              </a:rPr>
            </a:br>
            <a:r>
              <a:rPr lang="es-CL" sz="3200" dirty="0">
                <a:latin typeface="+mn-lt"/>
                <a:cs typeface="Arial" pitchFamily="34" charset="0"/>
              </a:rPr>
              <a:t>Jesús, en ella, apagó mi sed,</a:t>
            </a:r>
            <a:br>
              <a:rPr lang="es-CL" sz="3200" dirty="0">
                <a:latin typeface="+mn-lt"/>
                <a:cs typeface="Arial" pitchFamily="34" charset="0"/>
              </a:rPr>
            </a:br>
            <a:r>
              <a:rPr lang="es-CL" sz="3200" dirty="0">
                <a:latin typeface="+mn-lt"/>
                <a:cs typeface="Arial" pitchFamily="34" charset="0"/>
              </a:rPr>
              <a:t>¡a su nombre gloria!</a:t>
            </a:r>
          </a:p>
        </p:txBody>
      </p:sp>
    </p:spTree>
  </p:cSld>
  <p:clrMapOvr>
    <a:masterClrMapping/>
  </p:clrMapOvr>
</p:sld>
</file>

<file path=ppt/slides/slide3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522" name="Rectangle 1"/>
          <p:cNvSpPr>
            <a:spLocks noChangeArrowheads="1"/>
          </p:cNvSpPr>
          <p:nvPr/>
        </p:nvSpPr>
        <p:spPr bwMode="auto">
          <a:xfrm>
            <a:off x="0" y="230555"/>
            <a:ext cx="9144000" cy="6555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s-ES" altLang="es-CL" sz="3000" b="1" dirty="0">
                <a:latin typeface="Calibri" pitchFamily="34" charset="0"/>
                <a:cs typeface="Times New Roman" pitchFamily="18" charset="0"/>
              </a:rPr>
              <a:t>JUNTO A LOS RÍOS</a:t>
            </a:r>
            <a:r>
              <a:rPr lang="es-CL" altLang="es-CL" sz="3000" dirty="0">
                <a:latin typeface="Calibri" pitchFamily="34" charset="0"/>
              </a:rPr>
              <a:t> </a:t>
            </a:r>
            <a:r>
              <a:rPr lang="es-ES" altLang="es-CL" sz="3000" b="1" dirty="0">
                <a:latin typeface="Calibri" pitchFamily="34" charset="0"/>
                <a:cs typeface="Times New Roman" pitchFamily="18" charset="0"/>
              </a:rPr>
              <a:t>DE BABILONIA </a:t>
            </a:r>
          </a:p>
          <a:p>
            <a:pPr algn="ctr" eaLnBrk="0" hangingPunct="0"/>
            <a:r>
              <a:rPr lang="es-ES" altLang="es-CL" sz="3000" dirty="0">
                <a:latin typeface="Calibri" pitchFamily="34" charset="0"/>
                <a:cs typeface="Times New Roman" pitchFamily="18" charset="0"/>
              </a:rPr>
              <a:t>Junto a los ríos de Babilonia,</a:t>
            </a:r>
            <a:endParaRPr lang="es-CL" altLang="es-CL" sz="30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000" dirty="0">
                <a:latin typeface="Calibri" pitchFamily="34" charset="0"/>
                <a:cs typeface="Times New Roman" pitchFamily="18" charset="0"/>
              </a:rPr>
              <a:t>allí nos sentábamos y aun llorábamos</a:t>
            </a:r>
            <a:endParaRPr lang="es-CL" altLang="es-CL" sz="30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000" dirty="0">
                <a:latin typeface="Calibri" pitchFamily="34" charset="0"/>
                <a:cs typeface="Times New Roman" pitchFamily="18" charset="0"/>
              </a:rPr>
              <a:t>acordándonos de Sion.</a:t>
            </a:r>
            <a:endParaRPr lang="es-CL" altLang="es-CL" sz="30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000" dirty="0">
                <a:latin typeface="Calibri" pitchFamily="34" charset="0"/>
                <a:cs typeface="Times New Roman" pitchFamily="18" charset="0"/>
              </a:rPr>
              <a:t>Sobre los sauces, en medio de ella,</a:t>
            </a:r>
            <a:endParaRPr lang="es-CL" altLang="es-CL" sz="30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000" dirty="0">
                <a:latin typeface="Calibri" pitchFamily="34" charset="0"/>
                <a:cs typeface="Times New Roman" pitchFamily="18" charset="0"/>
              </a:rPr>
              <a:t>colgamos nuestras arpas;</a:t>
            </a:r>
            <a:endParaRPr lang="es-CL" altLang="es-CL" sz="30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000" dirty="0">
                <a:latin typeface="Calibri" pitchFamily="34" charset="0"/>
                <a:cs typeface="Times New Roman" pitchFamily="18" charset="0"/>
              </a:rPr>
              <a:t>y los que nos cautivaron</a:t>
            </a:r>
            <a:endParaRPr lang="es-CL" altLang="es-CL" sz="30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000" dirty="0">
                <a:latin typeface="Calibri" pitchFamily="34" charset="0"/>
                <a:cs typeface="Times New Roman" pitchFamily="18" charset="0"/>
              </a:rPr>
              <a:t>nos pedían cánticos de Sion,</a:t>
            </a:r>
            <a:endParaRPr lang="es-CL" altLang="es-CL" sz="30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000" dirty="0">
                <a:latin typeface="Calibri" pitchFamily="34" charset="0"/>
                <a:cs typeface="Times New Roman" pitchFamily="18" charset="0"/>
              </a:rPr>
              <a:t>nos pedían alegría, nos pedían cánticos de Sion.</a:t>
            </a:r>
            <a:endParaRPr lang="es-CL" altLang="es-CL" sz="30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000" dirty="0">
                <a:latin typeface="Calibri" pitchFamily="34" charset="0"/>
                <a:cs typeface="Times New Roman" pitchFamily="18" charset="0"/>
              </a:rPr>
              <a:t>¿Cómo cantaremos cánticos del Señor</a:t>
            </a:r>
            <a:endParaRPr lang="es-CL" altLang="es-CL" sz="30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000" dirty="0">
                <a:latin typeface="Calibri" pitchFamily="34" charset="0"/>
                <a:cs typeface="Times New Roman" pitchFamily="18" charset="0"/>
              </a:rPr>
              <a:t>en medio de extraños?</a:t>
            </a:r>
            <a:endParaRPr lang="es-CL" altLang="es-CL" sz="30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000" dirty="0">
                <a:latin typeface="Calibri" pitchFamily="34" charset="0"/>
                <a:cs typeface="Times New Roman" pitchFamily="18" charset="0"/>
              </a:rPr>
              <a:t>¿Cómo cantar y estar alegres</a:t>
            </a:r>
            <a:endParaRPr lang="es-CL" altLang="es-CL" sz="30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000" dirty="0">
                <a:latin typeface="Calibri" pitchFamily="34" charset="0"/>
                <a:cs typeface="Times New Roman" pitchFamily="18" charset="0"/>
              </a:rPr>
              <a:t>en un lugar donde Dios no habita?</a:t>
            </a:r>
          </a:p>
          <a:p>
            <a:pPr algn="ctr" eaLnBrk="0" hangingPunct="0"/>
            <a:r>
              <a:rPr lang="es-ES" altLang="es-CL" sz="3000" dirty="0">
                <a:latin typeface="Calibri" pitchFamily="34" charset="0"/>
                <a:cs typeface="Times New Roman" pitchFamily="18" charset="0"/>
              </a:rPr>
              <a:t>…</a:t>
            </a:r>
            <a:endParaRPr lang="es-CL" altLang="es-CL" sz="3000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3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546" name="1 Rectángulo"/>
          <p:cNvSpPr>
            <a:spLocks noChangeArrowheads="1"/>
          </p:cNvSpPr>
          <p:nvPr/>
        </p:nvSpPr>
        <p:spPr bwMode="auto">
          <a:xfrm>
            <a:off x="323528" y="879127"/>
            <a:ext cx="8496944" cy="4710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s-ES" altLang="es-CL" sz="3000" dirty="0">
                <a:latin typeface="Calibri" pitchFamily="34" charset="0"/>
                <a:cs typeface="Times New Roman" pitchFamily="18" charset="0"/>
              </a:rPr>
              <a:t>Si me olvidare de ti, oh Jerusalén;</a:t>
            </a:r>
            <a:endParaRPr lang="es-CL" altLang="es-CL" sz="30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000" dirty="0">
                <a:latin typeface="Calibri" pitchFamily="34" charset="0"/>
                <a:cs typeface="Times New Roman" pitchFamily="18" charset="0"/>
              </a:rPr>
              <a:t>si me olvidare de ti, oh Jerusalén,</a:t>
            </a:r>
            <a:endParaRPr lang="es-CL" altLang="es-CL" sz="30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000" dirty="0">
                <a:latin typeface="Calibri" pitchFamily="34" charset="0"/>
                <a:cs typeface="Times New Roman" pitchFamily="18" charset="0"/>
              </a:rPr>
              <a:t>pierda mi diestra su destreza;</a:t>
            </a:r>
            <a:endParaRPr lang="es-CL" altLang="es-CL" sz="30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000" dirty="0">
                <a:latin typeface="Calibri" pitchFamily="34" charset="0"/>
                <a:cs typeface="Times New Roman" pitchFamily="18" charset="0"/>
              </a:rPr>
              <a:t>mi lengua se pegue a mi paladar, </a:t>
            </a:r>
            <a:endParaRPr lang="es-CL" altLang="es-CL" sz="30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000" dirty="0">
                <a:latin typeface="Calibri" pitchFamily="34" charset="0"/>
                <a:cs typeface="Times New Roman" pitchFamily="18" charset="0"/>
              </a:rPr>
              <a:t>si de ti no me acordare;</a:t>
            </a:r>
            <a:endParaRPr lang="es-CL" altLang="es-CL" sz="30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000" dirty="0">
                <a:latin typeface="Calibri" pitchFamily="34" charset="0"/>
                <a:cs typeface="Times New Roman" pitchFamily="18" charset="0"/>
              </a:rPr>
              <a:t>mi lengua se pegue a mi paladar,</a:t>
            </a:r>
            <a:endParaRPr lang="es-CL" altLang="es-CL" sz="30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000" dirty="0">
                <a:latin typeface="Calibri" pitchFamily="34" charset="0"/>
                <a:cs typeface="Times New Roman" pitchFamily="18" charset="0"/>
              </a:rPr>
              <a:t>si de ti no me acordare.</a:t>
            </a:r>
            <a:endParaRPr lang="es-CL" altLang="es-CL" sz="30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000" dirty="0">
                <a:latin typeface="Calibri" pitchFamily="34" charset="0"/>
                <a:cs typeface="Times New Roman" pitchFamily="18" charset="0"/>
              </a:rPr>
              <a:t>Vuelven los cautivos a Sion;</a:t>
            </a:r>
            <a:endParaRPr lang="es-CL" altLang="es-CL" sz="30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000" dirty="0">
                <a:latin typeface="Calibri" pitchFamily="34" charset="0"/>
                <a:cs typeface="Times New Roman" pitchFamily="18" charset="0"/>
              </a:rPr>
              <a:t>restaura, Señor, restaura la Iglesia,</a:t>
            </a:r>
            <a:endParaRPr lang="es-CL" altLang="es-CL" sz="30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000" dirty="0">
                <a:latin typeface="Calibri" pitchFamily="34" charset="0"/>
                <a:cs typeface="Times New Roman" pitchFamily="18" charset="0"/>
              </a:rPr>
              <a:t>reúne a los tuyos en Sion.</a:t>
            </a:r>
            <a:endParaRPr lang="es-ES" altLang="es-CL" sz="3000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3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1"/>
          <p:cNvSpPr>
            <a:spLocks noChangeArrowheads="1"/>
          </p:cNvSpPr>
          <p:nvPr/>
        </p:nvSpPr>
        <p:spPr bwMode="auto">
          <a:xfrm>
            <a:off x="0" y="788764"/>
            <a:ext cx="9144000" cy="501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>
              <a:defRPr/>
            </a:pPr>
            <a:r>
              <a:rPr lang="es-ES" sz="3200" b="1" dirty="0">
                <a:latin typeface="+mj-lt"/>
                <a:cs typeface="Times New Roman" pitchFamily="18" charset="0"/>
              </a:rPr>
              <a:t>LA GRACIA DE DIOS SE MANIFESTÓ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endParaRPr lang="es-ES" sz="3200" dirty="0">
              <a:latin typeface="+mj-lt"/>
              <a:cs typeface="Times New Roman" pitchFamily="18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La gracia de Dios se manifestó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para salvación a todo aquel que cree.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endParaRPr lang="es-ES" sz="3200" dirty="0">
              <a:latin typeface="+mj-lt"/>
              <a:cs typeface="Times New Roman" pitchFamily="18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Nos salvó, no por obras que nosotros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hubiéramos hecho,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sino por su grande misericordia;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nos salvó, nos recuperó, nos puso en Sion,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el lugar de su habitación.</a:t>
            </a:r>
            <a:endParaRPr lang="es-ES" sz="3200" dirty="0">
              <a:latin typeface="+mj-lt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3" name="Rectangle 1"/>
          <p:cNvSpPr>
            <a:spLocks noChangeArrowheads="1"/>
          </p:cNvSpPr>
          <p:nvPr/>
        </p:nvSpPr>
        <p:spPr bwMode="auto">
          <a:xfrm>
            <a:off x="395288" y="966887"/>
            <a:ext cx="8353425" cy="4478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bIns="0" anchor="ctr">
            <a:spAutoFit/>
          </a:bodyPr>
          <a:lstStyle/>
          <a:p>
            <a:pPr algn="ctr">
              <a:defRPr/>
            </a:pPr>
            <a:r>
              <a:rPr lang="es-ES" sz="3200" b="1" dirty="0">
                <a:latin typeface="+mj-lt"/>
                <a:cs typeface="Times New Roman" pitchFamily="18" charset="0"/>
              </a:rPr>
              <a:t>LA IGLESIA BENDICE</a:t>
            </a:r>
          </a:p>
          <a:p>
            <a:pPr algn="ctr" eaLnBrk="0" hangingPunct="0">
              <a:defRPr/>
            </a:pPr>
            <a:endParaRPr lang="es-ES" sz="3200" dirty="0">
              <a:latin typeface="+mj-lt"/>
              <a:ea typeface="Times New Roman" pitchFamily="18" charset="0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  <a:cs typeface="Arial" pitchFamily="34" charset="0"/>
              </a:rPr>
              <a:t>La iglesia bendice</a:t>
            </a:r>
            <a:endParaRPr lang="es-CL" sz="3200" dirty="0">
              <a:latin typeface="+mj-lt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al gran sumo sacerdote, a Jesús.</a:t>
            </a:r>
            <a:endParaRPr lang="es-CL" sz="3200" dirty="0">
              <a:latin typeface="+mj-lt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La iglesia proclama</a:t>
            </a:r>
            <a:endParaRPr lang="es-CL" sz="3200" dirty="0">
              <a:latin typeface="+mj-lt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su nombre que es sobre todo nombre:</a:t>
            </a:r>
            <a:endParaRPr lang="es-CL" sz="3200" dirty="0">
              <a:latin typeface="+mj-lt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Jesús, bendito Salvador,</a:t>
            </a: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victorioso, eterno Dios.</a:t>
            </a:r>
            <a:endParaRPr lang="es-CL" sz="3200" dirty="0">
              <a:latin typeface="+mj-lt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Alábenle, alábenle, alábenle, alábenle.</a:t>
            </a:r>
            <a:endParaRPr lang="es-ES" sz="3200" dirty="0">
              <a:latin typeface="+mj-lt"/>
            </a:endParaRPr>
          </a:p>
        </p:txBody>
      </p:sp>
    </p:spTree>
  </p:cSld>
  <p:clrMapOvr>
    <a:masterClrMapping/>
  </p:clrMapOvr>
</p:sld>
</file>

<file path=ppt/slides/slide4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618" name="1 Rectángulo"/>
          <p:cNvSpPr>
            <a:spLocks noChangeArrowheads="1"/>
          </p:cNvSpPr>
          <p:nvPr/>
        </p:nvSpPr>
        <p:spPr bwMode="auto">
          <a:xfrm>
            <a:off x="251520" y="1586403"/>
            <a:ext cx="8568952" cy="3354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s-CL" sz="3200" b="1" dirty="0">
                <a:latin typeface="+mn-lt"/>
              </a:rPr>
              <a:t>LA IGLESIA SE JUNTA PARA DECLARAR</a:t>
            </a:r>
          </a:p>
          <a:p>
            <a:pPr algn="ctr"/>
            <a:r>
              <a:rPr lang="es-CL" sz="3200" dirty="0">
                <a:latin typeface="+mn-lt"/>
              </a:rPr>
              <a:t>La iglesia se junta para declarar  </a:t>
            </a:r>
          </a:p>
          <a:p>
            <a:pPr algn="ctr">
              <a:spcAft>
                <a:spcPts val="1200"/>
              </a:spcAft>
            </a:pPr>
            <a:r>
              <a:rPr lang="es-CL" sz="3200" dirty="0">
                <a:latin typeface="+mn-lt"/>
              </a:rPr>
              <a:t>la multiforme sabiduría de Dios... </a:t>
            </a:r>
          </a:p>
          <a:p>
            <a:pPr algn="ctr"/>
            <a:r>
              <a:rPr lang="es-CL" sz="3200" dirty="0">
                <a:latin typeface="+mn-lt"/>
              </a:rPr>
              <a:t>Sepan las potestades superiores </a:t>
            </a:r>
          </a:p>
          <a:p>
            <a:pPr algn="ctr"/>
            <a:r>
              <a:rPr lang="es-CL" sz="3200" dirty="0">
                <a:latin typeface="+mn-lt"/>
              </a:rPr>
              <a:t>que tú eres el Cristo,</a:t>
            </a:r>
          </a:p>
          <a:p>
            <a:pPr algn="ctr"/>
            <a:r>
              <a:rPr lang="es-CL" sz="3200" dirty="0">
                <a:latin typeface="+mn-lt"/>
              </a:rPr>
              <a:t>el Hijo del Dios viviente.</a:t>
            </a:r>
          </a:p>
        </p:txBody>
      </p:sp>
    </p:spTree>
  </p:cSld>
  <p:clrMapOvr>
    <a:masterClrMapping/>
  </p:clrMapOvr>
</p:sld>
</file>

<file path=ppt/slides/slide4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42" name="1 Rectángulo"/>
          <p:cNvSpPr>
            <a:spLocks noChangeArrowheads="1"/>
          </p:cNvSpPr>
          <p:nvPr/>
        </p:nvSpPr>
        <p:spPr bwMode="auto">
          <a:xfrm>
            <a:off x="251520" y="768761"/>
            <a:ext cx="8640960" cy="5324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s-CL" sz="3200" b="1" dirty="0">
                <a:latin typeface="+mn-lt"/>
              </a:rPr>
              <a:t>LA IGLESIA SE REÚNE HOY </a:t>
            </a:r>
          </a:p>
          <a:p>
            <a:pPr algn="ctr"/>
            <a:r>
              <a:rPr lang="es-CL" sz="3200" dirty="0">
                <a:latin typeface="+mn-lt"/>
              </a:rPr>
              <a:t>La iglesia se reúne hoy</a:t>
            </a:r>
          </a:p>
          <a:p>
            <a:pPr algn="ctr"/>
            <a:r>
              <a:rPr lang="es-CL" sz="3200" dirty="0">
                <a:latin typeface="+mn-lt"/>
              </a:rPr>
              <a:t>en memoria del Señor Jesús, </a:t>
            </a:r>
          </a:p>
          <a:p>
            <a:pPr algn="ctr"/>
            <a:r>
              <a:rPr lang="es-CL" sz="3200" dirty="0">
                <a:latin typeface="+mn-lt"/>
              </a:rPr>
              <a:t>recordando así su muerte y resurrección. </a:t>
            </a:r>
          </a:p>
          <a:p>
            <a:pPr algn="ctr"/>
            <a:r>
              <a:rPr lang="es-CL" sz="3200" dirty="0">
                <a:latin typeface="+mn-lt"/>
              </a:rPr>
              <a:t>Despojando principados</a:t>
            </a:r>
          </a:p>
          <a:p>
            <a:pPr algn="ctr"/>
            <a:r>
              <a:rPr lang="es-CL" sz="3200" dirty="0">
                <a:latin typeface="+mn-lt"/>
              </a:rPr>
              <a:t>y potestades los exhibió,</a:t>
            </a:r>
          </a:p>
          <a:p>
            <a:pPr algn="ctr">
              <a:spcAft>
                <a:spcPts val="1200"/>
              </a:spcAft>
            </a:pPr>
            <a:r>
              <a:rPr lang="es-CL" sz="3200" dirty="0">
                <a:latin typeface="+mn-lt"/>
              </a:rPr>
              <a:t>triunfando sobre ellos en la cruz. </a:t>
            </a:r>
          </a:p>
          <a:p>
            <a:pPr algn="ctr"/>
            <a:r>
              <a:rPr lang="es-CL" sz="3200" dirty="0">
                <a:latin typeface="+mn-lt"/>
              </a:rPr>
              <a:t>Jesucristo venció muriendo en la cruz; </a:t>
            </a:r>
          </a:p>
          <a:p>
            <a:pPr algn="ctr"/>
            <a:r>
              <a:rPr lang="es-CL" sz="3200" dirty="0">
                <a:latin typeface="+mn-lt"/>
              </a:rPr>
              <a:t>resucitando de los muertos, </a:t>
            </a:r>
          </a:p>
          <a:p>
            <a:pPr algn="ctr"/>
            <a:r>
              <a:rPr lang="es-CL" sz="3200" dirty="0">
                <a:latin typeface="+mn-lt"/>
              </a:rPr>
              <a:t>hoy le vemos sentado a la diestra de Dios.</a:t>
            </a:r>
          </a:p>
        </p:txBody>
      </p:sp>
    </p:spTree>
  </p:cSld>
  <p:clrMapOvr>
    <a:masterClrMapping/>
  </p:clrMapOvr>
</p:sld>
</file>

<file path=ppt/slides/slide4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5" name="Rectangle 1"/>
          <p:cNvSpPr>
            <a:spLocks noChangeArrowheads="1"/>
          </p:cNvSpPr>
          <p:nvPr/>
        </p:nvSpPr>
        <p:spPr bwMode="auto">
          <a:xfrm>
            <a:off x="0" y="384393"/>
            <a:ext cx="9144000" cy="6093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 eaLnBrk="0" hangingPunct="0">
              <a:spcAft>
                <a:spcPts val="1200"/>
              </a:spcAft>
              <a:defRPr/>
            </a:pPr>
            <a:r>
              <a:rPr lang="es-ES" sz="3000" b="1" dirty="0">
                <a:latin typeface="+mj-lt"/>
                <a:ea typeface="Times New Roman" pitchFamily="18" charset="0"/>
                <a:cs typeface="Arial" pitchFamily="34" charset="0"/>
              </a:rPr>
              <a:t>LA MERCED DE YAHVÉ</a:t>
            </a:r>
            <a:endParaRPr lang="es-CL" sz="30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000" i="1" dirty="0">
                <a:latin typeface="+mj-lt"/>
                <a:ea typeface="Times New Roman" pitchFamily="18" charset="0"/>
                <a:cs typeface="Arial" pitchFamily="34" charset="0"/>
              </a:rPr>
              <a:t>La merced de Yahvé celebraré por siempre,</a:t>
            </a:r>
            <a:endParaRPr lang="es-CL" sz="3000" i="1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000" i="1" dirty="0">
                <a:latin typeface="+mj-lt"/>
                <a:ea typeface="Times New Roman" pitchFamily="18" charset="0"/>
                <a:cs typeface="Arial" pitchFamily="34" charset="0"/>
              </a:rPr>
              <a:t>su amor proclamaré sin fin;</a:t>
            </a:r>
            <a:endParaRPr lang="es-CL" sz="3000" i="1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000" i="1" dirty="0">
                <a:latin typeface="+mj-lt"/>
                <a:ea typeface="Times New Roman" pitchFamily="18" charset="0"/>
                <a:cs typeface="Arial" pitchFamily="34" charset="0"/>
              </a:rPr>
              <a:t>su fidelidad y su misericordia</a:t>
            </a:r>
            <a:endParaRPr lang="es-CL" sz="3000" i="1" dirty="0">
              <a:latin typeface="+mj-lt"/>
              <a:cs typeface="Arial" pitchFamily="34" charset="0"/>
            </a:endParaRPr>
          </a:p>
          <a:p>
            <a:pPr algn="ctr" eaLnBrk="0" hangingPunct="0">
              <a:spcAft>
                <a:spcPts val="1200"/>
              </a:spcAft>
              <a:defRPr/>
            </a:pPr>
            <a:r>
              <a:rPr lang="es-ES" sz="3000" i="1" dirty="0">
                <a:latin typeface="+mj-lt"/>
                <a:ea typeface="Times New Roman" pitchFamily="18" charset="0"/>
                <a:cs typeface="Arial" pitchFamily="34" charset="0"/>
              </a:rPr>
              <a:t>firmes por la eternidad.</a:t>
            </a:r>
            <a:endParaRPr lang="es-CL" sz="3000" i="1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000" dirty="0">
                <a:latin typeface="+mj-lt"/>
                <a:ea typeface="Times New Roman" pitchFamily="18" charset="0"/>
                <a:cs typeface="Arial" pitchFamily="34" charset="0"/>
              </a:rPr>
              <a:t>Pacto yo hice con mi escogido, verdad a mi siervo juré;</a:t>
            </a:r>
            <a:endParaRPr lang="es-CL" sz="3000" dirty="0">
              <a:latin typeface="+mj-lt"/>
              <a:cs typeface="Arial" pitchFamily="34" charset="0"/>
            </a:endParaRPr>
          </a:p>
          <a:p>
            <a:pPr algn="ctr" eaLnBrk="0" hangingPunct="0">
              <a:spcAft>
                <a:spcPts val="1200"/>
              </a:spcAft>
              <a:defRPr/>
            </a:pPr>
            <a:r>
              <a:rPr lang="es-ES" sz="3000" dirty="0">
                <a:latin typeface="+mj-lt"/>
                <a:ea typeface="Times New Roman" pitchFamily="18" charset="0"/>
                <a:cs typeface="Arial" pitchFamily="34" charset="0"/>
              </a:rPr>
              <a:t>confirmaré para siempre su casa, su trono edificaré.</a:t>
            </a:r>
            <a:endParaRPr lang="es-CL" sz="30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000" dirty="0">
                <a:latin typeface="+mj-lt"/>
                <a:ea typeface="Times New Roman" pitchFamily="18" charset="0"/>
                <a:cs typeface="Arial" pitchFamily="34" charset="0"/>
              </a:rPr>
              <a:t>Celebrarán los cielos tus obras,</a:t>
            </a:r>
          </a:p>
          <a:p>
            <a:pPr algn="ctr" eaLnBrk="0" hangingPunct="0">
              <a:defRPr/>
            </a:pPr>
            <a:r>
              <a:rPr lang="es-ES" sz="3000" dirty="0">
                <a:latin typeface="+mj-lt"/>
                <a:ea typeface="Times New Roman" pitchFamily="18" charset="0"/>
                <a:cs typeface="Arial" pitchFamily="34" charset="0"/>
              </a:rPr>
              <a:t>tus santos también tu verdad.</a:t>
            </a:r>
            <a:endParaRPr lang="es-CL" sz="30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000" dirty="0">
                <a:latin typeface="+mj-lt"/>
                <a:ea typeface="Times New Roman" pitchFamily="18" charset="0"/>
                <a:cs typeface="Arial" pitchFamily="34" charset="0"/>
              </a:rPr>
              <a:t>¿Quién en los cielos se igualará a Yahvé,</a:t>
            </a:r>
            <a:endParaRPr lang="es-CL" sz="30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000" dirty="0">
                <a:latin typeface="+mj-lt"/>
                <a:ea typeface="Times New Roman" pitchFamily="18" charset="0"/>
                <a:cs typeface="Arial" pitchFamily="34" charset="0"/>
              </a:rPr>
              <a:t>quién se asemeja a él?</a:t>
            </a:r>
          </a:p>
          <a:p>
            <a:pPr algn="ctr" eaLnBrk="0" hangingPunct="0">
              <a:defRPr/>
            </a:pPr>
            <a:r>
              <a:rPr lang="es-ES" sz="3000" dirty="0">
                <a:latin typeface="+mj-lt"/>
                <a:ea typeface="Times New Roman" pitchFamily="18" charset="0"/>
                <a:cs typeface="Arial" pitchFamily="34" charset="0"/>
              </a:rPr>
              <a:t>…</a:t>
            </a:r>
          </a:p>
        </p:txBody>
      </p:sp>
    </p:spTree>
  </p:cSld>
  <p:clrMapOvr>
    <a:masterClrMapping/>
  </p:clrMapOvr>
</p:sld>
</file>

<file path=ppt/slides/slide4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250" name="1 Rectángulo"/>
          <p:cNvSpPr>
            <a:spLocks noChangeArrowheads="1"/>
          </p:cNvSpPr>
          <p:nvPr/>
        </p:nvSpPr>
        <p:spPr bwMode="auto">
          <a:xfrm>
            <a:off x="0" y="260350"/>
            <a:ext cx="9144000" cy="594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s-ES" sz="3000" dirty="0">
                <a:latin typeface="+mn-lt"/>
                <a:cs typeface="Times New Roman" pitchFamily="18" charset="0"/>
              </a:rPr>
              <a:t>Oh Dios, temible en la gran asamblea,</a:t>
            </a:r>
            <a:endParaRPr lang="es-CL" sz="3000" dirty="0">
              <a:latin typeface="+mn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000" dirty="0">
                <a:latin typeface="+mn-lt"/>
                <a:cs typeface="Times New Roman" pitchFamily="18" charset="0"/>
              </a:rPr>
              <a:t>tus santos te aclaman a ti;</a:t>
            </a:r>
            <a:endParaRPr lang="es-CL" sz="3000" dirty="0">
              <a:latin typeface="+mn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000" dirty="0">
                <a:latin typeface="+mn-lt"/>
                <a:cs typeface="Times New Roman" pitchFamily="18" charset="0"/>
              </a:rPr>
              <a:t>formidable y poderoso tú eres,</a:t>
            </a:r>
            <a:endParaRPr lang="es-CL" sz="3000" dirty="0">
              <a:latin typeface="+mn-lt"/>
              <a:cs typeface="Arial" pitchFamily="34" charset="0"/>
            </a:endParaRPr>
          </a:p>
          <a:p>
            <a:pPr algn="ctr" eaLnBrk="0" hangingPunct="0">
              <a:spcAft>
                <a:spcPts val="1200"/>
              </a:spcAft>
              <a:defRPr/>
            </a:pPr>
            <a:r>
              <a:rPr lang="es-ES" sz="3000" dirty="0">
                <a:latin typeface="+mn-lt"/>
                <a:cs typeface="Times New Roman" pitchFamily="18" charset="0"/>
              </a:rPr>
              <a:t>¿quién como tú, mi Señor?</a:t>
            </a:r>
            <a:endParaRPr lang="es-CL" sz="3000" dirty="0">
              <a:latin typeface="+mn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000" dirty="0">
                <a:latin typeface="+mn-lt"/>
                <a:cs typeface="Times New Roman" pitchFamily="18" charset="0"/>
              </a:rPr>
              <a:t>Bienaventurados los que te aclaman,</a:t>
            </a:r>
            <a:endParaRPr lang="es-CL" sz="3000" dirty="0">
              <a:latin typeface="+mn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000" dirty="0">
                <a:latin typeface="+mn-lt"/>
                <a:cs typeface="Times New Roman" pitchFamily="18" charset="0"/>
              </a:rPr>
              <a:t>pues en tu luz andarán;</a:t>
            </a:r>
            <a:endParaRPr lang="es-CL" sz="3000" dirty="0">
              <a:latin typeface="+mn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000" dirty="0">
                <a:latin typeface="+mn-lt"/>
                <a:cs typeface="Times New Roman" pitchFamily="18" charset="0"/>
              </a:rPr>
              <a:t>se alegrarán en tu nombre por siempre</a:t>
            </a:r>
            <a:endParaRPr lang="es-CL" sz="3000" dirty="0">
              <a:latin typeface="+mn-lt"/>
              <a:cs typeface="Arial" pitchFamily="34" charset="0"/>
            </a:endParaRPr>
          </a:p>
          <a:p>
            <a:pPr algn="ctr" eaLnBrk="0" hangingPunct="0">
              <a:spcAft>
                <a:spcPts val="1200"/>
              </a:spcAft>
              <a:defRPr/>
            </a:pPr>
            <a:r>
              <a:rPr lang="es-ES" sz="3000" dirty="0">
                <a:latin typeface="+mn-lt"/>
                <a:cs typeface="Times New Roman" pitchFamily="18" charset="0"/>
              </a:rPr>
              <a:t>y en tu justicia también.</a:t>
            </a:r>
            <a:endParaRPr lang="es-CL" sz="3000" dirty="0">
              <a:latin typeface="+mn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000" dirty="0">
                <a:latin typeface="+mn-lt"/>
                <a:cs typeface="Times New Roman" pitchFamily="18" charset="0"/>
              </a:rPr>
              <a:t>Porque la gloria nuestra tú eres,</a:t>
            </a:r>
            <a:endParaRPr lang="es-CL" sz="3000" dirty="0">
              <a:latin typeface="+mn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000" dirty="0">
                <a:latin typeface="+mn-lt"/>
                <a:cs typeface="Times New Roman" pitchFamily="18" charset="0"/>
              </a:rPr>
              <a:t>fuerza, poder y amor;</a:t>
            </a:r>
            <a:endParaRPr lang="es-CL" sz="3000" dirty="0">
              <a:latin typeface="+mn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000" dirty="0">
                <a:latin typeface="+mn-lt"/>
                <a:cs typeface="Times New Roman" pitchFamily="18" charset="0"/>
              </a:rPr>
              <a:t>oh Yahvé, tú eres nuestro escudo,</a:t>
            </a:r>
            <a:endParaRPr lang="es-CL" sz="3000" dirty="0">
              <a:latin typeface="+mn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000" dirty="0">
                <a:latin typeface="+mn-lt"/>
                <a:cs typeface="Times New Roman" pitchFamily="18" charset="0"/>
              </a:rPr>
              <a:t>Rey santo de Israel.</a:t>
            </a:r>
            <a:endParaRPr lang="es-ES" sz="3000" dirty="0">
              <a:latin typeface="+mn-lt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666" name="1 Rectángulo"/>
          <p:cNvSpPr>
            <a:spLocks noChangeArrowheads="1"/>
          </p:cNvSpPr>
          <p:nvPr/>
        </p:nvSpPr>
        <p:spPr bwMode="auto">
          <a:xfrm>
            <a:off x="323528" y="1033566"/>
            <a:ext cx="8496944" cy="433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s-CL" sz="3200" b="1" dirty="0">
                <a:latin typeface="+mn-lt"/>
              </a:rPr>
              <a:t>LA PAZ OS DEJO </a:t>
            </a:r>
          </a:p>
          <a:p>
            <a:pPr algn="ctr"/>
            <a:r>
              <a:rPr lang="es-CL" sz="3200" dirty="0">
                <a:latin typeface="+mn-lt"/>
              </a:rPr>
              <a:t>La paz os dejo, mi paz os doy, </a:t>
            </a:r>
          </a:p>
          <a:p>
            <a:pPr algn="ctr"/>
            <a:r>
              <a:rPr lang="es-CL" sz="3200" dirty="0">
                <a:latin typeface="+mn-lt"/>
              </a:rPr>
              <a:t>yo no os la doy como el mundo la da; </a:t>
            </a:r>
          </a:p>
          <a:p>
            <a:pPr algn="ctr"/>
            <a:r>
              <a:rPr lang="es-CL" sz="3200" dirty="0">
                <a:latin typeface="+mn-lt"/>
              </a:rPr>
              <a:t>no se turbe vuestro corazón</a:t>
            </a:r>
          </a:p>
          <a:p>
            <a:pPr algn="ctr">
              <a:spcAft>
                <a:spcPts val="1200"/>
              </a:spcAft>
            </a:pPr>
            <a:r>
              <a:rPr lang="es-CL" sz="3200" dirty="0">
                <a:latin typeface="+mn-lt"/>
              </a:rPr>
              <a:t>ni tenga miedo. </a:t>
            </a:r>
          </a:p>
          <a:p>
            <a:pPr algn="ctr"/>
            <a:r>
              <a:rPr lang="es-CL" sz="3200" dirty="0">
                <a:latin typeface="+mn-lt"/>
              </a:rPr>
              <a:t>En el mundo tendréis aflicción, </a:t>
            </a:r>
          </a:p>
          <a:p>
            <a:pPr algn="ctr"/>
            <a:r>
              <a:rPr lang="es-CL" sz="3200" dirty="0">
                <a:latin typeface="+mn-lt"/>
              </a:rPr>
              <a:t>pero confiad:</a:t>
            </a:r>
          </a:p>
          <a:p>
            <a:pPr algn="ctr"/>
            <a:r>
              <a:rPr lang="es-CL" sz="3200" dirty="0">
                <a:latin typeface="+mn-lt"/>
              </a:rPr>
              <a:t>yo he vencido al mundo. </a:t>
            </a:r>
          </a:p>
        </p:txBody>
      </p:sp>
    </p:spTree>
  </p:cSld>
  <p:clrMapOvr>
    <a:masterClrMapping/>
  </p:clrMapOvr>
</p:sld>
</file>

<file path=ppt/slides/slide4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690" name="Rectangle 1"/>
          <p:cNvSpPr>
            <a:spLocks noChangeArrowheads="1"/>
          </p:cNvSpPr>
          <p:nvPr/>
        </p:nvSpPr>
        <p:spPr bwMode="auto">
          <a:xfrm>
            <a:off x="-6350" y="562029"/>
            <a:ext cx="9144000" cy="4955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altLang="es-CL" sz="3200" b="1" dirty="0">
                <a:latin typeface="Calibri" pitchFamily="34" charset="0"/>
                <a:cs typeface="Times New Roman" pitchFamily="18" charset="0"/>
              </a:rPr>
              <a:t>LA SALVACIÓN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2800" dirty="0">
                <a:latin typeface="Calibri" pitchFamily="34" charset="0"/>
                <a:cs typeface="Times New Roman" pitchFamily="18" charset="0"/>
              </a:rPr>
              <a:t>(Apocalipsis 7:10-12)</a:t>
            </a:r>
            <a:endParaRPr lang="es-CL" altLang="es-CL" sz="2800" dirty="0">
              <a:latin typeface="Calibri" pitchFamily="34" charset="0"/>
            </a:endParaRPr>
          </a:p>
          <a:p>
            <a:pPr algn="ctr" eaLnBrk="0" hangingPunct="0"/>
            <a:endParaRPr lang="es-ES" altLang="es-CL" sz="3200" dirty="0">
              <a:latin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La salvación pertenece a nuestro Dios...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Amén, y la bendición,</a:t>
            </a: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y la gloria y la sabiduría,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y la acción de gracias y la honra y el poder,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y la fortaleza sean a nuestro Dios,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por los siglos de los siglos.</a:t>
            </a: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Amén.</a:t>
            </a:r>
            <a:endParaRPr lang="es-ES" altLang="es-CL" sz="3200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4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714" name="Rectangle 1"/>
          <p:cNvSpPr>
            <a:spLocks noChangeArrowheads="1"/>
          </p:cNvSpPr>
          <p:nvPr/>
        </p:nvSpPr>
        <p:spPr bwMode="auto">
          <a:xfrm>
            <a:off x="-16850" y="980728"/>
            <a:ext cx="9144000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b="1" dirty="0">
                <a:latin typeface="Calibri" pitchFamily="34" charset="0"/>
                <a:cs typeface="Times New Roman" pitchFamily="18" charset="0"/>
              </a:rPr>
              <a:t>LA SANGRE DE JESUCRISTO 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endParaRPr lang="es-ES" altLang="es-CL" sz="3200" dirty="0">
              <a:latin typeface="Calibri" pitchFamily="34" charset="0"/>
              <a:cs typeface="Times New Roman" pitchFamily="18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[:La sangre de Jesucristo me ha hecho limpio:]</a:t>
            </a: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La sangre de Jesucristo me ha hecho limpio</a:t>
            </a: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me ha hecho limpio, me ha hecho limpio.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endParaRPr lang="es-ES" altLang="es-CL" sz="3200" dirty="0">
              <a:latin typeface="Calibri" pitchFamily="34" charset="0"/>
              <a:cs typeface="Times New Roman" pitchFamily="18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La sangre de Jesucristo es poderosa... </a:t>
            </a: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endParaRPr lang="es-ES" altLang="es-CL" sz="3200" dirty="0">
              <a:latin typeface="Calibri" pitchFamily="34" charset="0"/>
              <a:cs typeface="Times New Roman" pitchFamily="18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La sangre de Jesucristo me ha redimido...</a:t>
            </a:r>
            <a:endParaRPr lang="es-ES" altLang="es-CL" sz="3200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4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738" name="Rectangle 1"/>
          <p:cNvSpPr>
            <a:spLocks noChangeArrowheads="1"/>
          </p:cNvSpPr>
          <p:nvPr/>
        </p:nvSpPr>
        <p:spPr bwMode="auto">
          <a:xfrm>
            <a:off x="0" y="583084"/>
            <a:ext cx="9144000" cy="5510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s-ES" altLang="es-CL" sz="3200" b="1">
                <a:latin typeface="Calibri" pitchFamily="34" charset="0"/>
                <a:cs typeface="Times New Roman" pitchFamily="18" charset="0"/>
              </a:rPr>
              <a:t>LAS MISERICORDIAS DEL SEÑOR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endParaRPr lang="es-ES" altLang="es-CL" sz="3200">
              <a:latin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Las misericordias del Señor</a:t>
            </a:r>
            <a:r>
              <a:rPr lang="es-ES" altLang="es-CL" sz="3200">
                <a:latin typeface="Calibri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cantaré perpetuamente.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De generación en generación 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haremos notoria tu fidelidad.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Con mi boca alabaré, con mi boca exaltaré, 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con mi boca te bendeciré.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Porque tú, oh Dios, eres eterno...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De generación en generación,</a:t>
            </a:r>
            <a:r>
              <a:rPr lang="es-ES" altLang="es-CL" sz="3200">
                <a:latin typeface="Calibri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tú, oh Dios, eres eterno.</a:t>
            </a:r>
            <a:endParaRPr lang="es-ES" altLang="es-CL" sz="320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4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762" name="Rectangle 1"/>
          <p:cNvSpPr>
            <a:spLocks noChangeArrowheads="1"/>
          </p:cNvSpPr>
          <p:nvPr/>
        </p:nvSpPr>
        <p:spPr bwMode="auto">
          <a:xfrm>
            <a:off x="0" y="380578"/>
            <a:ext cx="9144000" cy="600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b="1">
                <a:latin typeface="Calibri" pitchFamily="34" charset="0"/>
                <a:cs typeface="Times New Roman" pitchFamily="18" charset="0"/>
              </a:rPr>
              <a:t>LA ULTIMA CANCIÓN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endParaRPr lang="es-ES" altLang="es-CL" sz="3200">
              <a:latin typeface="Calibri" pitchFamily="34" charset="0"/>
              <a:cs typeface="Times New Roman" pitchFamily="18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Puede ser ésta la última canción, Señor,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de tus redimidos en pie sobre la tierra;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puede ser ésta la hora señalada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en que tú vengas, Señor, con tu reino.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Porque tú mismo, Señor,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con voz de mando, con voz de arcángel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y con trompeta de Dios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descenderás de los cielos </a:t>
            </a: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para anunciar a tu pueblo: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¡Amados míos, ya estoy aquí!</a:t>
            </a:r>
            <a:endParaRPr lang="es-ES" altLang="es-CL" sz="320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4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786" name="Rectangle 1"/>
          <p:cNvSpPr>
            <a:spLocks noChangeArrowheads="1"/>
          </p:cNvSpPr>
          <p:nvPr/>
        </p:nvSpPr>
        <p:spPr bwMode="auto">
          <a:xfrm>
            <a:off x="0" y="800120"/>
            <a:ext cx="9144000" cy="550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b="1" dirty="0">
                <a:latin typeface="Calibri" pitchFamily="34" charset="0"/>
                <a:cs typeface="Times New Roman" pitchFamily="18" charset="0"/>
              </a:rPr>
              <a:t>LEVANTARÉ CANCIÓN AL ESCOGIDO</a:t>
            </a:r>
            <a:endParaRPr lang="es-CL" altLang="es-CL" sz="3200" b="1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endParaRPr lang="es-ES" altLang="es-CL" sz="3200" dirty="0">
              <a:latin typeface="Calibri" pitchFamily="34" charset="0"/>
              <a:cs typeface="Times New Roman" pitchFamily="18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Levantaré canción al Escogido,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al Cedro y al Manzano y al Olivo;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al árbol cuya copa llega al cielo,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y cuyo dulce fruto es medicina.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Levantaré canción a Jesucristo,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que en el tupido bosque se levanta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más alto, más frondoso, más perfecto,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más bienaventurado que ninguno.</a:t>
            </a: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…</a:t>
            </a:r>
            <a:endParaRPr lang="es-CL" altLang="es-CL" sz="3200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4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810" name="1 CuadroTexto"/>
          <p:cNvSpPr txBox="1">
            <a:spLocks noChangeArrowheads="1"/>
          </p:cNvSpPr>
          <p:nvPr/>
        </p:nvSpPr>
        <p:spPr bwMode="auto">
          <a:xfrm>
            <a:off x="0" y="1534715"/>
            <a:ext cx="9396413" cy="304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Levantaré bandera de victoria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al árbol más precioso de la tierra.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Levantaré a Jesús en mi palabra,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levantaré su cetro majestuoso;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sobre naciones, pueblos, razas, lenguas,</a:t>
            </a: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levantaré su nombre poderoso.</a:t>
            </a:r>
            <a:endParaRPr lang="es-CL" altLang="es-CL" sz="3200"/>
          </a:p>
        </p:txBody>
      </p:sp>
    </p:spTree>
  </p:cSld>
  <p:clrMapOvr>
    <a:masterClrMapping/>
  </p:clrMapOvr>
</p:sld>
</file>

<file path=ppt/slides/slide4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834" name="Rectangle 1"/>
          <p:cNvSpPr>
            <a:spLocks noChangeArrowheads="1"/>
          </p:cNvSpPr>
          <p:nvPr/>
        </p:nvSpPr>
        <p:spPr bwMode="auto">
          <a:xfrm>
            <a:off x="0" y="528638"/>
            <a:ext cx="9144000" cy="5018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b="1">
                <a:latin typeface="Calibri" pitchFamily="34" charset="0"/>
                <a:cs typeface="Times New Roman" pitchFamily="18" charset="0"/>
              </a:rPr>
              <a:t>LIBRE SOY 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endParaRPr lang="es-ES" altLang="es-CL" sz="3200">
              <a:latin typeface="Calibri" pitchFamily="34" charset="0"/>
              <a:cs typeface="Times New Roman" pitchFamily="18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Libre soy, porque rompiste mis prisiones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y has sanado mis heridas, mi buen Salvador.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Libre soy, porque me has amado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y me has redimido, siervo tuyo soy.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Libre soy, para entrar en tu santuario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y servirte por amor,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para adorarte y contemplar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la hermosura de tu santidad, libre soy... </a:t>
            </a:r>
            <a:endParaRPr lang="es-ES" altLang="es-CL" sz="320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4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467544" y="404813"/>
            <a:ext cx="8208912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CL" sz="3200" b="1" dirty="0">
                <a:latin typeface="+mj-lt"/>
                <a:cs typeface="Arial" pitchFamily="34" charset="0"/>
              </a:rPr>
              <a:t>LLENO DE GRACIA Y DE VERDAD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CL" sz="3200" b="1" dirty="0">
                <a:latin typeface="+mj-lt"/>
                <a:cs typeface="Arial" pitchFamily="34" charset="0"/>
              </a:rPr>
              <a:t> 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CL" sz="3200" dirty="0">
                <a:latin typeface="+mj-lt"/>
                <a:cs typeface="Arial" pitchFamily="34" charset="0"/>
              </a:rPr>
              <a:t>Tú me has examinado</a:t>
            </a:r>
          </a:p>
          <a:p>
            <a:pPr algn="ctr">
              <a:defRPr/>
            </a:pPr>
            <a:r>
              <a:rPr lang="es-CL" sz="3200" dirty="0">
                <a:latin typeface="+mj-lt"/>
                <a:cs typeface="Arial" pitchFamily="34" charset="0"/>
              </a:rPr>
              <a:t>y tu verdad me ha desnudado,</a:t>
            </a:r>
          </a:p>
          <a:p>
            <a:pPr algn="ctr">
              <a:defRPr/>
            </a:pPr>
            <a:r>
              <a:rPr lang="es-CL" sz="3200" dirty="0">
                <a:latin typeface="+mj-lt"/>
                <a:cs typeface="Arial" pitchFamily="34" charset="0"/>
              </a:rPr>
              <a:t>y tu luz ha inundado mi corazón,</a:t>
            </a:r>
          </a:p>
          <a:p>
            <a:pPr algn="ctr">
              <a:defRPr/>
            </a:pPr>
            <a:r>
              <a:rPr lang="es-CL" sz="3200" dirty="0">
                <a:latin typeface="+mj-lt"/>
                <a:cs typeface="Arial" pitchFamily="34" charset="0"/>
              </a:rPr>
              <a:t>y tu amor me atrae a ti.</a:t>
            </a:r>
          </a:p>
          <a:p>
            <a:pPr algn="ctr">
              <a:defRPr/>
            </a:pPr>
            <a:r>
              <a:rPr lang="es-CL" sz="3200" dirty="0">
                <a:latin typeface="+mj-lt"/>
                <a:cs typeface="Arial" pitchFamily="34" charset="0"/>
              </a:rPr>
              <a:t> </a:t>
            </a:r>
          </a:p>
          <a:p>
            <a:pPr algn="ctr">
              <a:defRPr/>
            </a:pPr>
            <a:r>
              <a:rPr lang="es-CL" sz="3200" dirty="0">
                <a:latin typeface="+mj-lt"/>
                <a:cs typeface="Arial" pitchFamily="34" charset="0"/>
              </a:rPr>
              <a:t>Y tu gracia me abraza,</a:t>
            </a:r>
          </a:p>
          <a:p>
            <a:pPr algn="ctr">
              <a:defRPr/>
            </a:pPr>
            <a:r>
              <a:rPr lang="es-CL" sz="3200" dirty="0">
                <a:latin typeface="+mj-lt"/>
                <a:cs typeface="Arial" pitchFamily="34" charset="0"/>
              </a:rPr>
              <a:t>y tu gracia me levanta,</a:t>
            </a:r>
          </a:p>
          <a:p>
            <a:pPr algn="ctr">
              <a:defRPr/>
            </a:pPr>
            <a:r>
              <a:rPr lang="es-CL" sz="3200" dirty="0">
                <a:latin typeface="+mj-lt"/>
                <a:cs typeface="Arial" pitchFamily="34" charset="0"/>
              </a:rPr>
              <a:t>y tu gracia me invita a seguir</a:t>
            </a:r>
          </a:p>
          <a:p>
            <a:pPr algn="ctr">
              <a:defRPr/>
            </a:pPr>
            <a:r>
              <a:rPr lang="es-CL" sz="3200" dirty="0">
                <a:latin typeface="+mj-lt"/>
                <a:cs typeface="Arial" pitchFamily="34" charset="0"/>
              </a:rPr>
              <a:t>en pos de ti, amado Señor.</a:t>
            </a:r>
          </a:p>
          <a:p>
            <a:pPr algn="ctr">
              <a:defRPr/>
            </a:pPr>
            <a:r>
              <a:rPr lang="es-CL" sz="3200" dirty="0">
                <a:latin typeface="+mj-lt"/>
                <a:cs typeface="Arial" pitchFamily="34" charset="0"/>
              </a:rPr>
              <a:t>…</a:t>
            </a:r>
          </a:p>
          <a:p>
            <a:pPr algn="ctr">
              <a:defRPr/>
            </a:pPr>
            <a:r>
              <a:rPr lang="es-CL" sz="3200" dirty="0">
                <a:latin typeface="+mj-lt"/>
                <a:cs typeface="Arial" pitchFamily="34" charset="0"/>
              </a:rPr>
              <a:t> </a:t>
            </a:r>
          </a:p>
        </p:txBody>
      </p:sp>
    </p:spTree>
  </p:cSld>
  <p:clrMapOvr>
    <a:masterClrMapping/>
  </p:clrMapOvr>
</p:sld>
</file>

<file path=ppt/slides/slide4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0" y="1124744"/>
            <a:ext cx="9144000" cy="40322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CL" sz="3200" dirty="0">
                <a:latin typeface="+mj-lt"/>
                <a:cs typeface="Arial" pitchFamily="34" charset="0"/>
              </a:rPr>
              <a:t>Bendito Señor Jesús,</a:t>
            </a:r>
          </a:p>
          <a:p>
            <a:pPr algn="ctr">
              <a:defRPr/>
            </a:pPr>
            <a:r>
              <a:rPr lang="es-CL" sz="3200" dirty="0">
                <a:latin typeface="+mj-lt"/>
                <a:cs typeface="Arial" pitchFamily="34" charset="0"/>
              </a:rPr>
              <a:t>lleno de gracia y de verdad, así eres tú.</a:t>
            </a:r>
          </a:p>
          <a:p>
            <a:pPr algn="ctr">
              <a:defRPr/>
            </a:pPr>
            <a:r>
              <a:rPr lang="es-CL" sz="3200" dirty="0">
                <a:latin typeface="+mj-lt"/>
                <a:cs typeface="Arial" pitchFamily="34" charset="0"/>
              </a:rPr>
              <a:t>Tú eres la bendita realidad,</a:t>
            </a:r>
          </a:p>
          <a:p>
            <a:pPr algn="ctr">
              <a:defRPr/>
            </a:pPr>
            <a:r>
              <a:rPr lang="es-CL" sz="3200" dirty="0">
                <a:latin typeface="+mj-lt"/>
                <a:cs typeface="Arial" pitchFamily="34" charset="0"/>
              </a:rPr>
              <a:t>y gracia sobre gracia encuentro en ti.</a:t>
            </a:r>
          </a:p>
          <a:p>
            <a:pPr algn="ctr">
              <a:defRPr/>
            </a:pPr>
            <a:r>
              <a:rPr lang="es-CL" sz="3200" dirty="0">
                <a:latin typeface="+mj-lt"/>
                <a:cs typeface="Arial" pitchFamily="34" charset="0"/>
              </a:rPr>
              <a:t> </a:t>
            </a:r>
          </a:p>
          <a:p>
            <a:pPr algn="ctr">
              <a:defRPr/>
            </a:pPr>
            <a:r>
              <a:rPr lang="es-CL" sz="3200" dirty="0">
                <a:latin typeface="+mj-lt"/>
                <a:cs typeface="Arial" pitchFamily="34" charset="0"/>
              </a:rPr>
              <a:t>Hoy tú me salvas, hoy tú me salvas,</a:t>
            </a:r>
          </a:p>
          <a:p>
            <a:pPr algn="ctr">
              <a:defRPr/>
            </a:pPr>
            <a:r>
              <a:rPr lang="es-CL" sz="3200" dirty="0">
                <a:latin typeface="+mj-lt"/>
                <a:cs typeface="Arial" pitchFamily="34" charset="0"/>
              </a:rPr>
              <a:t>y de tu plenitud tomo, Señor,</a:t>
            </a:r>
          </a:p>
          <a:p>
            <a:pPr algn="ctr">
              <a:defRPr/>
            </a:pPr>
            <a:r>
              <a:rPr lang="es-CL" sz="3200" dirty="0">
                <a:latin typeface="+mj-lt"/>
                <a:cs typeface="Arial" pitchFamily="34" charset="0"/>
              </a:rPr>
              <a:t>y de tu plenitud tomo, Señor.</a:t>
            </a:r>
            <a:endParaRPr lang="es-CL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906" name="Rectangle 1"/>
          <p:cNvSpPr>
            <a:spLocks noChangeArrowheads="1"/>
          </p:cNvSpPr>
          <p:nvPr/>
        </p:nvSpPr>
        <p:spPr bwMode="auto">
          <a:xfrm>
            <a:off x="-44450" y="42863"/>
            <a:ext cx="9144000" cy="6462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s-ES" altLang="es-CL" sz="3200" b="1">
                <a:latin typeface="Calibri" pitchFamily="34" charset="0"/>
                <a:cs typeface="Times New Roman" pitchFamily="18" charset="0"/>
              </a:rPr>
              <a:t>LO MÁS HERMOSO QUE NOS PUDO SUCEDER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Lo más hermoso que nos pudo suceder</a:t>
            </a: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es ser de Cristo…</a:t>
            </a: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andar en sus caminos, haciendo su voluntad;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lo más hermoso que nos pudo suceder</a:t>
            </a:r>
          </a:p>
          <a:p>
            <a:pPr algn="ctr" eaLnBrk="0" hangingPunct="0">
              <a:spcAft>
                <a:spcPts val="1200"/>
              </a:spcAf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es ser de Cristo.</a:t>
            </a:r>
          </a:p>
          <a:p>
            <a:pPr algn="ctr" eaLnBrk="0" hangingPunct="0">
              <a:spcBef>
                <a:spcPts val="1200"/>
              </a:spcBef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 Y aunque a veces sea difícil continuar,</a:t>
            </a:r>
            <a:br>
              <a:rPr lang="es-CL" altLang="es-CL" sz="3200">
                <a:latin typeface="Calibri" pitchFamily="34" charset="0"/>
              </a:rPr>
            </a:br>
            <a:r>
              <a:rPr lang="es-ES" altLang="es-CL" sz="3200">
                <a:latin typeface="Calibri" pitchFamily="34" charset="0"/>
                <a:cs typeface="Times New Roman" pitchFamily="18" charset="0"/>
              </a:rPr>
              <a:t>sigue adelante;</a:t>
            </a: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la meta, hermano mío, ya más cerca está,</a:t>
            </a: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sigue adelante;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el día llegará que te presentes al Señor,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y la bandera de victoria tú alzarás,</a:t>
            </a:r>
            <a:r>
              <a:rPr lang="es-ES" altLang="es-CL" sz="3200">
                <a:latin typeface="Calibri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altLang="es-CL" sz="3200">
                <a:latin typeface="Calibri" pitchFamily="34" charset="0"/>
                <a:cs typeface="Times New Roman" pitchFamily="18" charset="0"/>
              </a:rPr>
              <a:t>sigue adelante.</a:t>
            </a:r>
          </a:p>
        </p:txBody>
      </p:sp>
    </p:spTree>
  </p:cSld>
  <p:clrMapOvr>
    <a:masterClrMapping/>
  </p:clrMapOvr>
</p:sld>
</file>

<file path=ppt/slides/slide4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930" name="Rectangle 1"/>
          <p:cNvSpPr>
            <a:spLocks noChangeArrowheads="1"/>
          </p:cNvSpPr>
          <p:nvPr/>
        </p:nvSpPr>
        <p:spPr bwMode="auto">
          <a:xfrm>
            <a:off x="0" y="1270546"/>
            <a:ext cx="9144000" cy="4030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s-ES" altLang="es-CL" sz="3200" b="1" dirty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LOS ÁNGELES ALABAN EN EL CIELO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endParaRPr lang="es-ES" altLang="es-CL" sz="3200" dirty="0">
              <a:solidFill>
                <a:srgbClr val="000000"/>
              </a:solidFill>
              <a:latin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es-ES" altLang="es-CL" sz="3200" dirty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Los ángeles alaban en el cielo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y nosotros alabamos en la tierra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a Jesús el Señor, a Jesús el Señor,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al Rey de reyes, al gran vencedor.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Al que el Padre un día de la muerte levantó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y a su diestra lo exaltó.</a:t>
            </a:r>
            <a:endParaRPr lang="es-ES" altLang="es-CL" sz="3200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4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954" name="Rectangle 1"/>
          <p:cNvSpPr>
            <a:spLocks noChangeArrowheads="1"/>
          </p:cNvSpPr>
          <p:nvPr/>
        </p:nvSpPr>
        <p:spPr bwMode="auto">
          <a:xfrm>
            <a:off x="0" y="1125319"/>
            <a:ext cx="9144000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s-ES" altLang="es-CL" sz="3200" b="1" dirty="0">
                <a:latin typeface="Calibri" pitchFamily="34" charset="0"/>
                <a:cs typeface="Times New Roman" pitchFamily="18" charset="0"/>
              </a:rPr>
              <a:t>LOS HIJOS DE SION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endParaRPr lang="es-ES" altLang="es-CL" sz="3200" dirty="0">
              <a:latin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Los hijos de Sion se gozan en su Rey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y alaban su nombre con danzas;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con panderos y arpas</a:t>
            </a: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cantan alabanzas,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cantan alabanzas a él.</a:t>
            </a: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Aleluya, aleluya, aleluya, amén.</a:t>
            </a:r>
            <a:r>
              <a:rPr lang="es-CL" altLang="es-CL" sz="3200" dirty="0">
                <a:latin typeface="Calibri" pitchFamily="34" charset="0"/>
              </a:rPr>
              <a:t> </a:t>
            </a:r>
          </a:p>
        </p:txBody>
      </p:sp>
    </p:spTree>
  </p:cSld>
  <p:clrMapOvr>
    <a:masterClrMapping/>
  </p:clrMapOvr>
</p:sld>
</file>

<file path=ppt/slides/slide4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978" name="1 Rectángulo"/>
          <p:cNvSpPr>
            <a:spLocks noChangeArrowheads="1"/>
          </p:cNvSpPr>
          <p:nvPr/>
        </p:nvSpPr>
        <p:spPr bwMode="auto">
          <a:xfrm>
            <a:off x="323528" y="808251"/>
            <a:ext cx="8424936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CL" sz="3200" b="1" dirty="0">
                <a:latin typeface="+mn-lt"/>
              </a:rPr>
              <a:t>LOS QUE CONFÍAN EN JEHOVÁ </a:t>
            </a:r>
          </a:p>
          <a:p>
            <a:pPr algn="ctr">
              <a:spcAft>
                <a:spcPts val="1200"/>
              </a:spcAft>
            </a:pPr>
            <a:r>
              <a:rPr lang="es-CL" sz="2400" dirty="0">
                <a:latin typeface="+mn-lt"/>
              </a:rPr>
              <a:t>(Salmo 125:1-2) </a:t>
            </a:r>
          </a:p>
          <a:p>
            <a:pPr algn="ctr"/>
            <a:r>
              <a:rPr lang="es-CL" sz="3200" dirty="0">
                <a:latin typeface="+mn-lt"/>
              </a:rPr>
              <a:t>Los que confían en Jehová, </a:t>
            </a:r>
          </a:p>
          <a:p>
            <a:pPr algn="ctr"/>
            <a:r>
              <a:rPr lang="es-CL" sz="3200" dirty="0">
                <a:latin typeface="+mn-lt"/>
              </a:rPr>
              <a:t>son como el monte de Sion</a:t>
            </a:r>
          </a:p>
          <a:p>
            <a:pPr algn="ctr"/>
            <a:r>
              <a:rPr lang="es-CL" sz="3200" dirty="0">
                <a:latin typeface="+mn-lt"/>
              </a:rPr>
              <a:t>que no se mueve, </a:t>
            </a:r>
          </a:p>
          <a:p>
            <a:pPr algn="ctr">
              <a:spcAft>
                <a:spcPts val="1200"/>
              </a:spcAft>
            </a:pPr>
            <a:r>
              <a:rPr lang="es-CL" sz="3200" dirty="0">
                <a:latin typeface="+mn-lt"/>
              </a:rPr>
              <a:t>sino que permanece para siempre. </a:t>
            </a:r>
          </a:p>
          <a:p>
            <a:pPr algn="ctr"/>
            <a:r>
              <a:rPr lang="es-CL" sz="3200" dirty="0">
                <a:latin typeface="+mn-lt"/>
              </a:rPr>
              <a:t>Como Jerusalén tiene montes alrededor </a:t>
            </a:r>
          </a:p>
          <a:p>
            <a:pPr algn="ctr"/>
            <a:r>
              <a:rPr lang="es-CL" sz="3200" dirty="0">
                <a:latin typeface="+mn-lt"/>
              </a:rPr>
              <a:t>así está el Señor alrededor de su pueblo, </a:t>
            </a:r>
          </a:p>
          <a:p>
            <a:pPr algn="ctr"/>
            <a:r>
              <a:rPr lang="es-CL" sz="3200" dirty="0">
                <a:latin typeface="+mn-lt"/>
              </a:rPr>
              <a:t>desde ahora y para siempre.</a:t>
            </a:r>
          </a:p>
        </p:txBody>
      </p:sp>
    </p:spTree>
  </p:cSld>
  <p:clrMapOvr>
    <a:masterClrMapping/>
  </p:clrMapOvr>
</p:sld>
</file>

<file path=ppt/slides/slide4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002" name="1 Rectángulo"/>
          <p:cNvSpPr>
            <a:spLocks noChangeArrowheads="1"/>
          </p:cNvSpPr>
          <p:nvPr/>
        </p:nvSpPr>
        <p:spPr bwMode="auto">
          <a:xfrm>
            <a:off x="323528" y="624745"/>
            <a:ext cx="8496944" cy="5324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s-CL" sz="3200" b="1" dirty="0">
                <a:latin typeface="+mn-lt"/>
              </a:rPr>
              <a:t>LOS QUE SOMOS BAUTIZADOS… </a:t>
            </a:r>
          </a:p>
          <a:p>
            <a:pPr algn="ctr"/>
            <a:r>
              <a:rPr lang="es-CL" sz="3200" dirty="0">
                <a:latin typeface="+mn-lt"/>
              </a:rPr>
              <a:t>Los que somos bautizados en Cristo Jesús, </a:t>
            </a:r>
          </a:p>
          <a:p>
            <a:pPr algn="ctr"/>
            <a:r>
              <a:rPr lang="es-CL" sz="3200" dirty="0">
                <a:latin typeface="+mn-lt"/>
              </a:rPr>
              <a:t>hemos sido bautizados en su muerte;  </a:t>
            </a:r>
          </a:p>
          <a:p>
            <a:pPr algn="ctr"/>
            <a:r>
              <a:rPr lang="es-CL" sz="3200" dirty="0">
                <a:latin typeface="+mn-lt"/>
              </a:rPr>
              <a:t>y así como el Señor</a:t>
            </a:r>
          </a:p>
          <a:p>
            <a:pPr algn="ctr"/>
            <a:r>
              <a:rPr lang="es-CL" sz="3200" dirty="0">
                <a:latin typeface="+mn-lt"/>
              </a:rPr>
              <a:t>resucitó de entre los muertos, </a:t>
            </a:r>
          </a:p>
          <a:p>
            <a:pPr algn="ctr">
              <a:spcAft>
                <a:spcPts val="1200"/>
              </a:spcAft>
            </a:pPr>
            <a:r>
              <a:rPr lang="es-CL" sz="3200" dirty="0">
                <a:latin typeface="+mn-lt"/>
              </a:rPr>
              <a:t>andaremos en vida nueva. </a:t>
            </a:r>
          </a:p>
          <a:p>
            <a:pPr algn="ctr"/>
            <a:r>
              <a:rPr lang="es-CL" sz="3200" dirty="0">
                <a:latin typeface="+mn-lt"/>
              </a:rPr>
              <a:t>Y en las aguas del bautismo </a:t>
            </a:r>
          </a:p>
          <a:p>
            <a:pPr algn="ctr"/>
            <a:r>
              <a:rPr lang="es-CL" sz="3200" dirty="0">
                <a:latin typeface="+mn-lt"/>
              </a:rPr>
              <a:t>confirmamos su verdad: </a:t>
            </a:r>
          </a:p>
          <a:p>
            <a:pPr algn="ctr"/>
            <a:r>
              <a:rPr lang="es-CL" sz="3200" dirty="0">
                <a:latin typeface="+mn-lt"/>
              </a:rPr>
              <a:t>sepultados con él, nos levantamos con poder,  </a:t>
            </a:r>
          </a:p>
          <a:p>
            <a:pPr algn="ctr"/>
            <a:r>
              <a:rPr lang="es-CL" sz="3200" dirty="0">
                <a:latin typeface="+mn-lt"/>
              </a:rPr>
              <a:t>vivos para Dios en Cristo el Señor.</a:t>
            </a:r>
          </a:p>
        </p:txBody>
      </p:sp>
    </p:spTree>
  </p:cSld>
  <p:clrMapOvr>
    <a:masterClrMapping/>
  </p:clrMapOvr>
</p:sld>
</file>

<file path=ppt/slides/slide4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026" name="Rectangle 1"/>
          <p:cNvSpPr>
            <a:spLocks noChangeArrowheads="1"/>
          </p:cNvSpPr>
          <p:nvPr/>
        </p:nvSpPr>
        <p:spPr bwMode="auto">
          <a:xfrm>
            <a:off x="0" y="850800"/>
            <a:ext cx="9144000" cy="5170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s-ES" altLang="es-CL" sz="3200" b="1">
                <a:latin typeface="Calibri" pitchFamily="34" charset="0"/>
                <a:cs typeface="Times New Roman" pitchFamily="18" charset="0"/>
              </a:rPr>
              <a:t>MARAVILLOSO ES EL NOMBRE DE JESÚS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endParaRPr lang="es-ES" altLang="es-CL" sz="3200">
              <a:latin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Maravilloso es el nombre de Jesús,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maravilloso es Cristo el Señor.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Rey ensalzado allí y soberano aquí,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maravilloso es Cristo el Señor.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spcBef>
                <a:spcPts val="1200"/>
              </a:spcBef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Pastor amado, Rey de los siglos,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omnipotente Dios.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Nos inclinamos y te adoramos,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maravilloso es Cristo el Señor.</a:t>
            </a:r>
            <a:endParaRPr lang="es-ES" altLang="es-CL" sz="320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4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050" name="1 Rectángulo"/>
          <p:cNvSpPr>
            <a:spLocks noChangeArrowheads="1"/>
          </p:cNvSpPr>
          <p:nvPr/>
        </p:nvSpPr>
        <p:spPr bwMode="auto">
          <a:xfrm>
            <a:off x="395536" y="1442387"/>
            <a:ext cx="8352928" cy="3354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s-CL" sz="3200" b="1" dirty="0">
                <a:latin typeface="+mn-lt"/>
              </a:rPr>
              <a:t>MARAVILLOSO ES JESÚS </a:t>
            </a:r>
          </a:p>
          <a:p>
            <a:pPr algn="ctr"/>
            <a:r>
              <a:rPr lang="es-CL" sz="3200" dirty="0">
                <a:latin typeface="+mn-lt"/>
              </a:rPr>
              <a:t>Maravilloso es Jesús,</a:t>
            </a:r>
          </a:p>
          <a:p>
            <a:pPr algn="ctr"/>
            <a:r>
              <a:rPr lang="es-CL" sz="3200" dirty="0">
                <a:latin typeface="+mn-lt"/>
              </a:rPr>
              <a:t>maravilloso es el Señor, </a:t>
            </a:r>
          </a:p>
          <a:p>
            <a:pPr algn="ctr">
              <a:spcAft>
                <a:spcPts val="1200"/>
              </a:spcAft>
            </a:pPr>
            <a:r>
              <a:rPr lang="es-CL" sz="3200" dirty="0">
                <a:latin typeface="+mn-lt"/>
              </a:rPr>
              <a:t>maravilloso es su amor, su amor... </a:t>
            </a:r>
          </a:p>
          <a:p>
            <a:pPr algn="ctr"/>
            <a:r>
              <a:rPr lang="es-CL" sz="3200" dirty="0">
                <a:latin typeface="+mn-lt"/>
              </a:rPr>
              <a:t>Nombre sobre todo nombre </a:t>
            </a:r>
          </a:p>
          <a:p>
            <a:pPr algn="ctr"/>
            <a:r>
              <a:rPr lang="es-CL" sz="3200" dirty="0">
                <a:latin typeface="+mn-lt"/>
              </a:rPr>
              <a:t>es el nombre del Señor, del Señor...</a:t>
            </a:r>
          </a:p>
        </p:txBody>
      </p:sp>
    </p:spTree>
  </p:cSld>
  <p:clrMapOvr>
    <a:masterClrMapping/>
  </p:clrMapOvr>
</p:sld>
</file>

<file path=ppt/slides/slide4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074" name="Rectangle 1"/>
          <p:cNvSpPr>
            <a:spLocks noChangeArrowheads="1"/>
          </p:cNvSpPr>
          <p:nvPr/>
        </p:nvSpPr>
        <p:spPr bwMode="auto">
          <a:xfrm>
            <a:off x="0" y="378991"/>
            <a:ext cx="9144000" cy="600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b="1">
                <a:latin typeface="Calibri" pitchFamily="34" charset="0"/>
                <a:cs typeface="Times New Roman" pitchFamily="18" charset="0"/>
              </a:rPr>
              <a:t>MARAVILLOSO, MARAVILLOSO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endParaRPr lang="es-ES" altLang="es-CL" sz="3200">
              <a:latin typeface="Calibri" pitchFamily="34" charset="0"/>
              <a:cs typeface="Times New Roman" pitchFamily="18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Maravilloso, maravilloso</a:t>
            </a: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es el Hijo de Dios;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maravilloso Verbo hecho carne,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Jesús bendito, mi Salvador.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Maravilloso es que en la cruz</a:t>
            </a: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su vida dio por mí.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Resucitó, hoy vive en mí,</a:t>
            </a: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maravilloso es él.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Me dio su vida, soy de Jesús,</a:t>
            </a: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maravilloso es él.</a:t>
            </a:r>
            <a:endParaRPr lang="es-ES" altLang="es-CL" sz="320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4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098" name="1 Rectángulo"/>
          <p:cNvSpPr>
            <a:spLocks noChangeArrowheads="1"/>
          </p:cNvSpPr>
          <p:nvPr/>
        </p:nvSpPr>
        <p:spPr bwMode="auto">
          <a:xfrm>
            <a:off x="323528" y="1268760"/>
            <a:ext cx="8424936" cy="41857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CL" sz="3200" b="1" dirty="0">
                <a:latin typeface="+mn-lt"/>
              </a:rPr>
              <a:t>MAS VOSOTROS SOIS LINAJE ESCOGIDO </a:t>
            </a:r>
          </a:p>
          <a:p>
            <a:pPr algn="ctr">
              <a:spcAft>
                <a:spcPts val="1200"/>
              </a:spcAft>
            </a:pPr>
            <a:r>
              <a:rPr lang="es-CL" sz="2400" dirty="0">
                <a:latin typeface="+mn-lt"/>
              </a:rPr>
              <a:t>(1ª Pedro 2:9) </a:t>
            </a:r>
          </a:p>
          <a:p>
            <a:pPr algn="ctr"/>
            <a:r>
              <a:rPr lang="es-CL" sz="3200" dirty="0">
                <a:latin typeface="+mn-lt"/>
              </a:rPr>
              <a:t>Mas, vosotros sois linaje escogido, </a:t>
            </a:r>
          </a:p>
          <a:p>
            <a:pPr algn="ctr"/>
            <a:r>
              <a:rPr lang="es-CL" sz="3200" dirty="0">
                <a:latin typeface="+mn-lt"/>
              </a:rPr>
              <a:t>real sacerdocio, nación santa, </a:t>
            </a:r>
          </a:p>
          <a:p>
            <a:pPr algn="ctr"/>
            <a:r>
              <a:rPr lang="es-CL" sz="3200" dirty="0">
                <a:latin typeface="+mn-lt"/>
              </a:rPr>
              <a:t>pueblo adquirido por Dios, </a:t>
            </a:r>
          </a:p>
          <a:p>
            <a:pPr algn="ctr"/>
            <a:r>
              <a:rPr lang="es-CL" sz="3200" dirty="0">
                <a:latin typeface="+mn-lt"/>
              </a:rPr>
              <a:t>para que anunciemos las virtudes </a:t>
            </a:r>
          </a:p>
          <a:p>
            <a:pPr algn="ctr"/>
            <a:r>
              <a:rPr lang="es-CL" sz="3200" dirty="0">
                <a:latin typeface="+mn-lt"/>
              </a:rPr>
              <a:t>de Aquél que nos llamó de las tinieblas </a:t>
            </a:r>
          </a:p>
          <a:p>
            <a:pPr algn="ctr"/>
            <a:r>
              <a:rPr lang="es-CL" sz="3200" dirty="0">
                <a:latin typeface="+mn-lt"/>
              </a:rPr>
              <a:t>a su Luz admirable.</a:t>
            </a:r>
          </a:p>
        </p:txBody>
      </p:sp>
    </p:spTree>
  </p:cSld>
  <p:clrMapOvr>
    <a:masterClrMapping/>
  </p:clrMapOvr>
</p:sld>
</file>

<file path=ppt/slides/slide4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168912-A2B0-16F5-40E0-26873F291A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098" name="1 Rectángulo">
            <a:extLst>
              <a:ext uri="{FF2B5EF4-FFF2-40B4-BE49-F238E27FC236}">
                <a16:creationId xmlns:a16="http://schemas.microsoft.com/office/drawing/2014/main" id="{ACC67F80-C794-BCC3-7989-D6638CE0EF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528" y="641295"/>
            <a:ext cx="8424936" cy="57400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>
              <a:spcAft>
                <a:spcPts val="1800"/>
              </a:spcAft>
            </a:pPr>
            <a:r>
              <a:rPr lang="es-CL" altLang="es-CL" sz="3200" b="1" dirty="0">
                <a:latin typeface="Calibri" pitchFamily="34" charset="0"/>
                <a:cs typeface="Times New Roman" pitchFamily="18" charset="0"/>
              </a:rPr>
              <a:t>ME ACORDARÉ DE TI</a:t>
            </a:r>
          </a:p>
          <a:p>
            <a:pPr algn="ctr" eaLnBrk="0" hangingPunct="0">
              <a:spcAft>
                <a:spcPts val="0"/>
              </a:spcAft>
            </a:pPr>
            <a:r>
              <a:rPr lang="es-CL" altLang="es-CL" sz="3200" dirty="0">
                <a:latin typeface="Calibri" pitchFamily="34" charset="0"/>
                <a:cs typeface="Times New Roman" pitchFamily="18" charset="0"/>
              </a:rPr>
              <a:t>Según tu dicho al expirar,</a:t>
            </a:r>
          </a:p>
          <a:p>
            <a:pPr algn="ctr" eaLnBrk="0" hangingPunct="0">
              <a:spcAft>
                <a:spcPts val="0"/>
              </a:spcAft>
            </a:pPr>
            <a:r>
              <a:rPr lang="es-CL" altLang="es-CL" sz="3200" dirty="0">
                <a:latin typeface="Calibri" pitchFamily="34" charset="0"/>
                <a:cs typeface="Times New Roman" pitchFamily="18" charset="0"/>
              </a:rPr>
              <a:t>que en gratitud oí,</a:t>
            </a:r>
          </a:p>
          <a:p>
            <a:pPr algn="ctr" eaLnBrk="0" hangingPunct="0">
              <a:spcAft>
                <a:spcPts val="0"/>
              </a:spcAft>
            </a:pPr>
            <a:r>
              <a:rPr lang="es-CL" altLang="es-CL" sz="3200" dirty="0">
                <a:latin typeface="Calibri" pitchFamily="34" charset="0"/>
                <a:cs typeface="Times New Roman" pitchFamily="18" charset="0"/>
              </a:rPr>
              <a:t>me acordaré, mi Redentor,</a:t>
            </a:r>
            <a:br>
              <a:rPr lang="es-CL" altLang="es-CL" sz="3200" dirty="0">
                <a:latin typeface="Calibri" pitchFamily="34" charset="0"/>
                <a:cs typeface="Times New Roman" pitchFamily="18" charset="0"/>
              </a:rPr>
            </a:br>
            <a:r>
              <a:rPr lang="es-CL" altLang="es-CL" sz="3200" dirty="0">
                <a:latin typeface="Calibri" pitchFamily="34" charset="0"/>
                <a:cs typeface="Times New Roman" pitchFamily="18" charset="0"/>
              </a:rPr>
              <a:t>me acordaré de ti.</a:t>
            </a:r>
          </a:p>
          <a:p>
            <a:pPr algn="ctr" eaLnBrk="0" hangingPunct="0">
              <a:spcAft>
                <a:spcPts val="0"/>
              </a:spcAft>
            </a:pPr>
            <a:endParaRPr lang="es-CL" altLang="es-CL" sz="3200" dirty="0">
              <a:latin typeface="Calibri" pitchFamily="34" charset="0"/>
              <a:cs typeface="Times New Roman" pitchFamily="18" charset="0"/>
            </a:endParaRPr>
          </a:p>
          <a:p>
            <a:pPr algn="ctr" eaLnBrk="0" hangingPunct="0">
              <a:spcAft>
                <a:spcPts val="0"/>
              </a:spcAft>
            </a:pPr>
            <a:r>
              <a:rPr lang="es-CL" altLang="es-CL" sz="3200" dirty="0">
                <a:latin typeface="Calibri" pitchFamily="34" charset="0"/>
                <a:cs typeface="Times New Roman" pitchFamily="18" charset="0"/>
              </a:rPr>
              <a:t>Tu cuerpo herido a mi alma es</a:t>
            </a:r>
          </a:p>
          <a:p>
            <a:pPr algn="ctr" eaLnBrk="0" hangingPunct="0">
              <a:spcAft>
                <a:spcPts val="0"/>
              </a:spcAft>
            </a:pPr>
            <a:r>
              <a:rPr lang="es-CL" altLang="es-CL" sz="3200" dirty="0">
                <a:latin typeface="Calibri" pitchFamily="34" charset="0"/>
                <a:cs typeface="Times New Roman" pitchFamily="18" charset="0"/>
              </a:rPr>
              <a:t>divino pan aquí;</a:t>
            </a:r>
          </a:p>
          <a:p>
            <a:pPr algn="ctr" eaLnBrk="0" hangingPunct="0">
              <a:spcAft>
                <a:spcPts val="0"/>
              </a:spcAft>
            </a:pPr>
            <a:r>
              <a:rPr lang="es-CL" altLang="es-CL" sz="3200" dirty="0">
                <a:latin typeface="Calibri" pitchFamily="34" charset="0"/>
                <a:cs typeface="Times New Roman" pitchFamily="18" charset="0"/>
              </a:rPr>
              <a:t>y con la copa de tu amor,</a:t>
            </a:r>
          </a:p>
          <a:p>
            <a:pPr algn="ctr" eaLnBrk="0" hangingPunct="0">
              <a:spcAft>
                <a:spcPts val="0"/>
              </a:spcAft>
            </a:pPr>
            <a:r>
              <a:rPr lang="es-CL" altLang="es-CL" sz="3200" dirty="0">
                <a:latin typeface="Calibri" pitchFamily="34" charset="0"/>
                <a:cs typeface="Times New Roman" pitchFamily="18" charset="0"/>
              </a:rPr>
              <a:t>me acordaré de ti.</a:t>
            </a:r>
          </a:p>
          <a:p>
            <a:pPr algn="ctr" eaLnBrk="0" hangingPunct="0"/>
            <a:r>
              <a:rPr lang="es-CL" altLang="es-CL" sz="3200" dirty="0">
                <a:latin typeface="Calibri" pitchFamily="34" charset="0"/>
                <a:cs typeface="Times New Roman" pitchFamily="18" charset="0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1945509287"/>
      </p:ext>
    </p:extLst>
  </p:cSld>
  <p:clrMapOvr>
    <a:masterClrMapping/>
  </p:clrMapOvr>
</p:sld>
</file>

<file path=ppt/slides/slide4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F0E8DA-FB40-7F32-39F9-D85480039F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098" name="1 Rectángulo">
            <a:extLst>
              <a:ext uri="{FF2B5EF4-FFF2-40B4-BE49-F238E27FC236}">
                <a16:creationId xmlns:a16="http://schemas.microsoft.com/office/drawing/2014/main" id="{A989EB06-9A85-E6E9-2A6F-94A456FEC0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528" y="332656"/>
            <a:ext cx="8424936" cy="6155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>
              <a:spcAft>
                <a:spcPts val="0"/>
              </a:spcAft>
            </a:pPr>
            <a:r>
              <a:rPr lang="es-CL" altLang="es-CL" sz="3200" dirty="0">
                <a:latin typeface="Calibri" pitchFamily="34" charset="0"/>
                <a:cs typeface="Times New Roman" pitchFamily="18" charset="0"/>
              </a:rPr>
              <a:t>¿La angustia cruel podré olvidar,</a:t>
            </a:r>
          </a:p>
          <a:p>
            <a:pPr algn="ctr" eaLnBrk="0" hangingPunct="0">
              <a:spcAft>
                <a:spcPts val="0"/>
              </a:spcAft>
            </a:pPr>
            <a:r>
              <a:rPr lang="es-CL" altLang="es-CL" sz="3200" dirty="0">
                <a:latin typeface="Calibri" pitchFamily="34" charset="0"/>
                <a:cs typeface="Times New Roman" pitchFamily="18" charset="0"/>
              </a:rPr>
              <a:t>que en el Getsemaní</a:t>
            </a:r>
          </a:p>
          <a:p>
            <a:pPr algn="ctr" eaLnBrk="0" hangingPunct="0">
              <a:spcAft>
                <a:spcPts val="600"/>
              </a:spcAft>
            </a:pPr>
            <a:r>
              <a:rPr lang="es-CL" altLang="es-CL" sz="3200" dirty="0">
                <a:latin typeface="Calibri" pitchFamily="34" charset="0"/>
                <a:cs typeface="Times New Roman" pitchFamily="18" charset="0"/>
              </a:rPr>
              <a:t>sufriste tú, mi Redentor?</a:t>
            </a:r>
            <a:br>
              <a:rPr lang="es-CL" altLang="es-CL" sz="3200" dirty="0">
                <a:latin typeface="Calibri" pitchFamily="34" charset="0"/>
                <a:cs typeface="Times New Roman" pitchFamily="18" charset="0"/>
              </a:rPr>
            </a:br>
            <a:r>
              <a:rPr lang="es-CL" altLang="es-CL" sz="3200" dirty="0">
                <a:latin typeface="Calibri" pitchFamily="34" charset="0"/>
                <a:cs typeface="Times New Roman" pitchFamily="18" charset="0"/>
              </a:rPr>
              <a:t>¿Podré olvidarte así?</a:t>
            </a:r>
          </a:p>
          <a:p>
            <a:pPr algn="ctr" eaLnBrk="0" hangingPunct="0">
              <a:spcAft>
                <a:spcPts val="0"/>
              </a:spcAft>
            </a:pPr>
            <a:r>
              <a:rPr lang="es-CL" altLang="es-CL" sz="3200" dirty="0">
                <a:latin typeface="Calibri" pitchFamily="34" charset="0"/>
                <a:cs typeface="Times New Roman" pitchFamily="18" charset="0"/>
              </a:rPr>
              <a:t>Y cuando el Gólgota al mirar,</a:t>
            </a:r>
          </a:p>
          <a:p>
            <a:pPr algn="ctr" eaLnBrk="0" hangingPunct="0">
              <a:spcAft>
                <a:spcPts val="0"/>
              </a:spcAft>
            </a:pPr>
            <a:r>
              <a:rPr lang="es-CL" altLang="es-CL" sz="3200" dirty="0">
                <a:latin typeface="Calibri" pitchFamily="34" charset="0"/>
                <a:cs typeface="Times New Roman" pitchFamily="18" charset="0"/>
              </a:rPr>
              <a:t>la cruz contemple allí,</a:t>
            </a:r>
          </a:p>
          <a:p>
            <a:pPr algn="ctr" eaLnBrk="0" hangingPunct="0">
              <a:spcAft>
                <a:spcPts val="600"/>
              </a:spcAft>
            </a:pPr>
            <a:r>
              <a:rPr lang="es-CL" altLang="es-CL" sz="3200" dirty="0">
                <a:latin typeface="Calibri" pitchFamily="34" charset="0"/>
                <a:cs typeface="Times New Roman" pitchFamily="18" charset="0"/>
              </a:rPr>
              <a:t>de Dios, Cordero redentor,</a:t>
            </a:r>
            <a:br>
              <a:rPr lang="es-CL" altLang="es-CL" sz="3200" dirty="0">
                <a:latin typeface="Calibri" pitchFamily="34" charset="0"/>
                <a:cs typeface="Times New Roman" pitchFamily="18" charset="0"/>
              </a:rPr>
            </a:br>
            <a:r>
              <a:rPr lang="es-CL" altLang="es-CL" sz="3200" dirty="0">
                <a:latin typeface="Calibri" pitchFamily="34" charset="0"/>
                <a:cs typeface="Times New Roman" pitchFamily="18" charset="0"/>
              </a:rPr>
              <a:t>me acordaré de ti.</a:t>
            </a:r>
          </a:p>
          <a:p>
            <a:pPr algn="ctr" eaLnBrk="0" hangingPunct="0">
              <a:spcAft>
                <a:spcPts val="0"/>
              </a:spcAft>
            </a:pPr>
            <a:r>
              <a:rPr lang="es-CL" altLang="es-CL" sz="3200" dirty="0">
                <a:latin typeface="Calibri" pitchFamily="34" charset="0"/>
                <a:cs typeface="Times New Roman" pitchFamily="18" charset="0"/>
              </a:rPr>
              <a:t>Me acordaré de tu dolor</a:t>
            </a:r>
          </a:p>
          <a:p>
            <a:pPr algn="ctr" eaLnBrk="0" hangingPunct="0">
              <a:spcAft>
                <a:spcPts val="0"/>
              </a:spcAft>
            </a:pPr>
            <a:r>
              <a:rPr lang="es-CL" altLang="es-CL" sz="3200" dirty="0">
                <a:latin typeface="Calibri" pitchFamily="34" charset="0"/>
                <a:cs typeface="Times New Roman" pitchFamily="18" charset="0"/>
              </a:rPr>
              <a:t>y de tu amor por mí,</a:t>
            </a:r>
          </a:p>
          <a:p>
            <a:pPr algn="ctr" eaLnBrk="0" hangingPunct="0">
              <a:spcAft>
                <a:spcPts val="0"/>
              </a:spcAft>
            </a:pPr>
            <a:r>
              <a:rPr lang="es-CL" altLang="es-CL" sz="3200" dirty="0">
                <a:latin typeface="Calibri" pitchFamily="34" charset="0"/>
                <a:cs typeface="Times New Roman" pitchFamily="18" charset="0"/>
              </a:rPr>
              <a:t>y mientras viva, oh Señor,</a:t>
            </a:r>
          </a:p>
          <a:p>
            <a:pPr algn="ctr" eaLnBrk="0" hangingPunct="0">
              <a:spcAft>
                <a:spcPts val="0"/>
              </a:spcAft>
            </a:pPr>
            <a:r>
              <a:rPr lang="es-CL" altLang="es-CL" sz="3200" dirty="0">
                <a:latin typeface="Calibri" pitchFamily="34" charset="0"/>
                <a:cs typeface="Times New Roman" pitchFamily="18" charset="0"/>
              </a:rPr>
              <a:t>me acordaré de ti.</a:t>
            </a:r>
            <a:endParaRPr lang="es-ES" altLang="es-CL" sz="32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3093584"/>
      </p:ext>
    </p:extLst>
  </p:cSld>
  <p:clrMapOvr>
    <a:masterClrMapping/>
  </p:clrMapOvr>
</p:sld>
</file>

<file path=ppt/slides/slide4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22" name="Rectangle 1"/>
          <p:cNvSpPr>
            <a:spLocks noChangeArrowheads="1"/>
          </p:cNvSpPr>
          <p:nvPr/>
        </p:nvSpPr>
        <p:spPr bwMode="auto">
          <a:xfrm>
            <a:off x="323528" y="1340768"/>
            <a:ext cx="8496944" cy="403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b="1" dirty="0">
                <a:latin typeface="Calibri" pitchFamily="34" charset="0"/>
                <a:cs typeface="Times New Roman" pitchFamily="18" charset="0"/>
              </a:rPr>
              <a:t>ME ALEGRARÉ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endParaRPr lang="es-ES" altLang="es-CL" sz="3200" dirty="0">
              <a:latin typeface="Calibri" pitchFamily="34" charset="0"/>
              <a:cs typeface="Times New Roman" pitchFamily="18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Me alegraré, me alegraré,</a:t>
            </a: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me alegraré en el Señor...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Con aceite él me ungió</a:t>
            </a: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y mi copa rebosa ya;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sus mercedes y su bondad</a:t>
            </a: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cada día me seguirán.</a:t>
            </a:r>
            <a:endParaRPr lang="es-ES" altLang="es-CL" sz="3200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4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146" name="1 Rectángulo"/>
          <p:cNvSpPr>
            <a:spLocks noChangeArrowheads="1"/>
          </p:cNvSpPr>
          <p:nvPr/>
        </p:nvSpPr>
        <p:spPr bwMode="auto">
          <a:xfrm>
            <a:off x="251520" y="332656"/>
            <a:ext cx="8496944" cy="5816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s-CL" sz="3200" b="1" dirty="0">
                <a:latin typeface="+mn-lt"/>
              </a:rPr>
              <a:t>ME ALEGRARÉ Y ME GOZARÉ EN TI </a:t>
            </a:r>
          </a:p>
          <a:p>
            <a:pPr algn="ctr"/>
            <a:r>
              <a:rPr lang="es-CL" sz="3200" dirty="0">
                <a:latin typeface="+mn-lt"/>
              </a:rPr>
              <a:t>Me alegraré y me gozaré en ti... </a:t>
            </a:r>
          </a:p>
          <a:p>
            <a:pPr algn="ctr"/>
            <a:r>
              <a:rPr lang="es-CL" sz="3200" dirty="0">
                <a:latin typeface="+mn-lt"/>
              </a:rPr>
              <a:t>oh Dios de mi salvación, </a:t>
            </a:r>
          </a:p>
          <a:p>
            <a:pPr algn="ctr"/>
            <a:r>
              <a:rPr lang="es-CL" sz="3200" dirty="0">
                <a:latin typeface="+mn-lt"/>
              </a:rPr>
              <a:t>a ti canto hoy con mi corazón. </a:t>
            </a:r>
          </a:p>
          <a:p>
            <a:pPr algn="ctr"/>
            <a:r>
              <a:rPr lang="es-CL" sz="3200" dirty="0">
                <a:latin typeface="+mn-lt"/>
              </a:rPr>
              <a:t>Te doy gracias, mi Señor, te doy gracias, mi Señor; </a:t>
            </a:r>
          </a:p>
          <a:p>
            <a:pPr algn="ctr"/>
            <a:r>
              <a:rPr lang="es-CL" sz="3200" dirty="0">
                <a:latin typeface="+mn-lt"/>
              </a:rPr>
              <a:t>porque tú me has sido propicio, </a:t>
            </a:r>
          </a:p>
          <a:p>
            <a:pPr algn="ctr">
              <a:spcAft>
                <a:spcPts val="1200"/>
              </a:spcAft>
            </a:pPr>
            <a:r>
              <a:rPr lang="es-CL" sz="3200" dirty="0">
                <a:latin typeface="+mn-lt"/>
              </a:rPr>
              <a:t>porque tú has salvado mi alma para siempre. </a:t>
            </a:r>
          </a:p>
          <a:p>
            <a:pPr algn="ctr"/>
            <a:r>
              <a:rPr lang="es-CL" sz="3200" dirty="0">
                <a:latin typeface="+mn-lt"/>
              </a:rPr>
              <a:t>Me gozaré en ti, Señor, me gloriaré en tu poder; </a:t>
            </a:r>
          </a:p>
          <a:p>
            <a:pPr algn="ctr"/>
            <a:r>
              <a:rPr lang="es-CL" sz="3200" dirty="0">
                <a:latin typeface="+mn-lt"/>
              </a:rPr>
              <a:t>a ti canto hoy con todo mi corazón, </a:t>
            </a:r>
          </a:p>
          <a:p>
            <a:pPr algn="ctr"/>
            <a:r>
              <a:rPr lang="es-CL" sz="3200" dirty="0">
                <a:latin typeface="+mn-lt"/>
              </a:rPr>
              <a:t>porque eres bueno... </a:t>
            </a:r>
          </a:p>
          <a:p>
            <a:pPr algn="ctr"/>
            <a:r>
              <a:rPr lang="es-CL" sz="3200" dirty="0">
                <a:latin typeface="+mn-lt"/>
              </a:rPr>
              <a:t>y tu misericordia es para siempre.</a:t>
            </a:r>
          </a:p>
        </p:txBody>
      </p:sp>
    </p:spTree>
  </p:cSld>
  <p:clrMapOvr>
    <a:masterClrMapping/>
  </p:clrMapOvr>
</p:sld>
</file>

<file path=ppt/slides/slide4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170" name="Rectangle 1"/>
          <p:cNvSpPr>
            <a:spLocks noChangeArrowheads="1"/>
          </p:cNvSpPr>
          <p:nvPr/>
        </p:nvSpPr>
        <p:spPr bwMode="auto">
          <a:xfrm>
            <a:off x="0" y="1052934"/>
            <a:ext cx="9144000" cy="403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b="1">
                <a:latin typeface="Calibri" pitchFamily="34" charset="0"/>
                <a:cs typeface="Times New Roman" pitchFamily="18" charset="0"/>
              </a:rPr>
              <a:t>ME GUSTA ANDAR</a:t>
            </a:r>
            <a:endParaRPr lang="es-CL" altLang="es-CL" sz="3200" b="1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endParaRPr lang="es-ES" altLang="es-CL" sz="3200">
              <a:latin typeface="Calibri" pitchFamily="34" charset="0"/>
              <a:cs typeface="Times New Roman" pitchFamily="18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Me gusta andar por tus caminos de paz,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me gusta ir a tu amparo, Jesús.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Contigo yo estoy confiado, Señor.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Tú eres mi fortaleza,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mi amigo siempre fiel, mi guía, mi pastor;</a:t>
            </a: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mi roca firme eres tú, mi Salvador.</a:t>
            </a:r>
            <a:r>
              <a:rPr lang="es-CL" altLang="es-CL" sz="3200">
                <a:latin typeface="Calibri" pitchFamily="34" charset="0"/>
              </a:rPr>
              <a:t> </a:t>
            </a:r>
          </a:p>
        </p:txBody>
      </p:sp>
    </p:spTree>
  </p:cSld>
  <p:clrMapOvr>
    <a:masterClrMapping/>
  </p:clrMapOvr>
</p:sld>
</file>

<file path=ppt/slides/slide4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194" name="1 Rectángulo"/>
          <p:cNvSpPr>
            <a:spLocks noChangeArrowheads="1"/>
          </p:cNvSpPr>
          <p:nvPr/>
        </p:nvSpPr>
        <p:spPr bwMode="auto">
          <a:xfrm>
            <a:off x="323528" y="1988840"/>
            <a:ext cx="8424936" cy="2708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s-CL" sz="3200" b="1" dirty="0">
                <a:latin typeface="+mn-lt"/>
              </a:rPr>
              <a:t>ME GUSTA ESTAR DELANTE DE TI </a:t>
            </a:r>
          </a:p>
          <a:p>
            <a:pPr algn="ctr"/>
            <a:r>
              <a:rPr lang="es-CL" sz="3200" dirty="0">
                <a:latin typeface="+mn-lt"/>
              </a:rPr>
              <a:t>Me gusta estar delante de ti, </a:t>
            </a:r>
          </a:p>
          <a:p>
            <a:pPr algn="ctr"/>
            <a:r>
              <a:rPr lang="es-CL" sz="3200" dirty="0">
                <a:latin typeface="+mn-lt"/>
              </a:rPr>
              <a:t>sentir tu presencia y tu dirección. </a:t>
            </a:r>
          </a:p>
          <a:p>
            <a:pPr algn="ctr"/>
            <a:r>
              <a:rPr lang="es-CL" sz="3200" dirty="0">
                <a:latin typeface="+mn-lt"/>
              </a:rPr>
              <a:t>Me gusta sentir tus caricias, Señor; </a:t>
            </a:r>
          </a:p>
          <a:p>
            <a:pPr algn="ctr"/>
            <a:r>
              <a:rPr lang="es-CL" sz="3200" dirty="0">
                <a:latin typeface="+mn-lt"/>
              </a:rPr>
              <a:t>derramo mi corazón en adoración. </a:t>
            </a:r>
          </a:p>
        </p:txBody>
      </p:sp>
    </p:spTree>
  </p:cSld>
  <p:clrMapOvr>
    <a:masterClrMapping/>
  </p:clrMapOvr>
</p:sld>
</file>

<file path=ppt/slides/slide4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49" name="Rectangle 1"/>
          <p:cNvSpPr>
            <a:spLocks noChangeArrowheads="1"/>
          </p:cNvSpPr>
          <p:nvPr/>
        </p:nvSpPr>
        <p:spPr bwMode="auto">
          <a:xfrm>
            <a:off x="0" y="967075"/>
            <a:ext cx="9144000" cy="44781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bIns="0" anchor="ctr">
            <a:spAutoFit/>
          </a:bodyPr>
          <a:lstStyle/>
          <a:p>
            <a:pPr algn="ctr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b="1" dirty="0">
                <a:latin typeface="+mj-lt"/>
                <a:cs typeface="Times New Roman" pitchFamily="18" charset="0"/>
              </a:rPr>
              <a:t>ME GUSTA VENIR A TU PAZ</a:t>
            </a: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endParaRPr lang="es-ES" sz="3200" dirty="0">
              <a:latin typeface="+mj-lt"/>
              <a:ea typeface="Times New Roman" pitchFamily="18" charset="0"/>
              <a:cs typeface="Arial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j-lt"/>
                <a:ea typeface="Times New Roman" pitchFamily="18" charset="0"/>
                <a:cs typeface="Arial" pitchFamily="34" charset="0"/>
              </a:rPr>
              <a:t>Me gusta venir a tu paz, </a:t>
            </a: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j-lt"/>
                <a:ea typeface="Times New Roman" pitchFamily="18" charset="0"/>
                <a:cs typeface="Arial" pitchFamily="34" charset="0"/>
              </a:rPr>
              <a:t>reclinarme a tu lado, Señor;</a:t>
            </a:r>
            <a:endParaRPr lang="es-CL" sz="3200" dirty="0">
              <a:latin typeface="+mj-lt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en tu pecho mi rostro posar,</a:t>
            </a:r>
            <a:endParaRPr lang="es-CL" sz="3200" dirty="0">
              <a:latin typeface="+mj-lt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y sentirme amparado en tu amor.</a:t>
            </a:r>
            <a:endParaRPr lang="es-CL" sz="3200" dirty="0">
              <a:latin typeface="+mj-lt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Y estar en silencio así,</a:t>
            </a: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oyendo tu dulce voz</a:t>
            </a:r>
            <a:endParaRPr lang="es-CL" sz="3200" dirty="0">
              <a:latin typeface="+mj-lt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que dice a mi corazón: No temas... </a:t>
            </a:r>
            <a:endParaRPr lang="es-ES" sz="3200" dirty="0">
              <a:latin typeface="+mj-lt"/>
            </a:endParaRPr>
          </a:p>
        </p:txBody>
      </p:sp>
    </p:spTree>
  </p:cSld>
  <p:clrMapOvr>
    <a:masterClrMapping/>
  </p:clrMapOvr>
</p:sld>
</file>

<file path=ppt/slides/slide4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242" name="1 Rectángulo"/>
          <p:cNvSpPr>
            <a:spLocks noChangeArrowheads="1"/>
          </p:cNvSpPr>
          <p:nvPr/>
        </p:nvSpPr>
        <p:spPr bwMode="auto">
          <a:xfrm>
            <a:off x="251520" y="1033566"/>
            <a:ext cx="8496944" cy="433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s-CL" sz="3200" b="1" dirty="0">
                <a:latin typeface="+mn-lt"/>
              </a:rPr>
              <a:t>MEJOR ES EL MONTE DE SION </a:t>
            </a:r>
          </a:p>
          <a:p>
            <a:pPr algn="ctr"/>
            <a:r>
              <a:rPr lang="es-CL" sz="3200" dirty="0">
                <a:latin typeface="+mn-lt"/>
              </a:rPr>
              <a:t>Mejor es el monte de Sion que el Sinaí, </a:t>
            </a:r>
          </a:p>
          <a:p>
            <a:pPr algn="ctr"/>
            <a:r>
              <a:rPr lang="es-CL" sz="3200" dirty="0">
                <a:latin typeface="+mn-lt"/>
              </a:rPr>
              <a:t>mejor es la sangre de Jesús que la de Abel; </a:t>
            </a:r>
          </a:p>
          <a:p>
            <a:pPr algn="ctr"/>
            <a:r>
              <a:rPr lang="es-CL" sz="3200" dirty="0">
                <a:latin typeface="+mn-lt"/>
              </a:rPr>
              <a:t>mejor es el pacto nuevo</a:t>
            </a:r>
          </a:p>
          <a:p>
            <a:pPr algn="ctr">
              <a:spcAft>
                <a:spcPts val="1200"/>
              </a:spcAft>
            </a:pPr>
            <a:r>
              <a:rPr lang="es-CL" sz="3200" dirty="0">
                <a:latin typeface="+mn-lt"/>
              </a:rPr>
              <a:t>hecho en la sangre de Jesús. </a:t>
            </a:r>
          </a:p>
          <a:p>
            <a:pPr algn="ctr"/>
            <a:r>
              <a:rPr lang="es-CL" sz="3200" dirty="0">
                <a:latin typeface="+mn-lt"/>
              </a:rPr>
              <a:t>Oh hermanos,</a:t>
            </a:r>
          </a:p>
          <a:p>
            <a:pPr algn="ctr"/>
            <a:r>
              <a:rPr lang="es-CL" sz="3200" dirty="0">
                <a:latin typeface="+mn-lt"/>
              </a:rPr>
              <a:t>estamos persuadidos de cosas mejores: </a:t>
            </a:r>
          </a:p>
          <a:p>
            <a:pPr algn="ctr"/>
            <a:r>
              <a:rPr lang="es-CL" sz="3200" dirty="0">
                <a:latin typeface="+mn-lt"/>
              </a:rPr>
              <a:t>mejor pacto, mejores promesas.</a:t>
            </a:r>
          </a:p>
        </p:txBody>
      </p:sp>
    </p:spTree>
  </p:cSld>
  <p:clrMapOvr>
    <a:masterClrMapping/>
  </p:clrMapOvr>
</p:sld>
</file>

<file path=ppt/slides/slide4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266" name="1 Rectángulo"/>
          <p:cNvSpPr>
            <a:spLocks noChangeArrowheads="1"/>
          </p:cNvSpPr>
          <p:nvPr/>
        </p:nvSpPr>
        <p:spPr bwMode="auto">
          <a:xfrm>
            <a:off x="395536" y="1944702"/>
            <a:ext cx="8352928" cy="2708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s-CL" sz="3200" b="1" dirty="0">
                <a:latin typeface="+mn-lt"/>
              </a:rPr>
              <a:t>ME LIBERTÓ </a:t>
            </a:r>
          </a:p>
          <a:p>
            <a:pPr algn="ctr"/>
            <a:r>
              <a:rPr lang="es-CL" sz="3200" dirty="0">
                <a:latin typeface="+mn-lt"/>
              </a:rPr>
              <a:t>Me libertó, me libertó,</a:t>
            </a:r>
          </a:p>
          <a:p>
            <a:pPr algn="ctr"/>
            <a:r>
              <a:rPr lang="es-CL" sz="3200" dirty="0">
                <a:latin typeface="+mn-lt"/>
              </a:rPr>
              <a:t>rompiendo hierros de esclavitud; </a:t>
            </a:r>
          </a:p>
          <a:p>
            <a:pPr algn="ctr"/>
            <a:r>
              <a:rPr lang="es-CL" sz="3200" dirty="0">
                <a:latin typeface="+mn-lt"/>
              </a:rPr>
              <a:t>siento la gloria de mi Señor. </a:t>
            </a:r>
          </a:p>
          <a:p>
            <a:pPr algn="ctr"/>
            <a:r>
              <a:rPr lang="es-CL" sz="3200" dirty="0">
                <a:latin typeface="+mn-lt"/>
              </a:rPr>
              <a:t>¡Oh gloria a Dios, él me libertó!</a:t>
            </a:r>
          </a:p>
        </p:txBody>
      </p:sp>
    </p:spTree>
  </p:cSld>
  <p:clrMapOvr>
    <a:masterClrMapping/>
  </p:clrMapOvr>
</p:sld>
</file>

<file path=ppt/slides/slide4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3" name="Rectangle 1"/>
          <p:cNvSpPr>
            <a:spLocks noChangeArrowheads="1"/>
          </p:cNvSpPr>
          <p:nvPr/>
        </p:nvSpPr>
        <p:spPr bwMode="auto">
          <a:xfrm>
            <a:off x="9525" y="762794"/>
            <a:ext cx="9144000" cy="497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bIns="0" anchor="ctr">
            <a:spAutoFit/>
          </a:bodyPr>
          <a:lstStyle/>
          <a:p>
            <a:pPr algn="ctr">
              <a:defRPr/>
            </a:pPr>
            <a:r>
              <a:rPr lang="es-ES" sz="3200" b="1" dirty="0">
                <a:latin typeface="+mj-lt"/>
                <a:cs typeface="Times New Roman" pitchFamily="18" charset="0"/>
              </a:rPr>
              <a:t>ME OFREZCO</a:t>
            </a:r>
          </a:p>
          <a:p>
            <a:pPr algn="ctr" eaLnBrk="0" hangingPunct="0">
              <a:defRPr/>
            </a:pPr>
            <a:endParaRPr lang="es-ES" sz="3200" dirty="0">
              <a:latin typeface="+mj-lt"/>
              <a:ea typeface="Times New Roman" pitchFamily="18" charset="0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  <a:cs typeface="Arial" pitchFamily="34" charset="0"/>
              </a:rPr>
              <a:t>Me ofrezco, Señor Jesús,</a:t>
            </a: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  <a:cs typeface="Arial" pitchFamily="34" charset="0"/>
              </a:rPr>
              <a:t>para servirte; heme aquí.</a:t>
            </a:r>
            <a:endParaRPr lang="es-CL" sz="3200" dirty="0">
              <a:latin typeface="+mj-lt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Mi vida te la doy, me rindo a tus pies,</a:t>
            </a: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bendito Señor.</a:t>
            </a:r>
            <a:endParaRPr lang="es-CL" sz="3200" dirty="0">
              <a:latin typeface="+mj-lt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Poderoso Rey de reyes, vencedor,</a:t>
            </a:r>
            <a:endParaRPr lang="es-CL" sz="3200" dirty="0">
              <a:latin typeface="+mj-lt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la honra, la gloria por siempre;</a:t>
            </a: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bienaventurado, mi buen Pastor,</a:t>
            </a: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te digo: Heme aquí</a:t>
            </a:r>
            <a:r>
              <a:rPr lang="es-CL" sz="3200" dirty="0">
                <a:latin typeface="+mj-lt"/>
              </a:rPr>
              <a:t> </a:t>
            </a:r>
          </a:p>
        </p:txBody>
      </p:sp>
    </p:spTree>
  </p:cSld>
  <p:clrMapOvr>
    <a:masterClrMapping/>
  </p:clrMapOvr>
</p:sld>
</file>

<file path=ppt/slides/slide4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314" name="1 Rectángulo"/>
          <p:cNvSpPr>
            <a:spLocks noChangeArrowheads="1"/>
          </p:cNvSpPr>
          <p:nvPr/>
        </p:nvSpPr>
        <p:spPr bwMode="auto">
          <a:xfrm>
            <a:off x="251520" y="188640"/>
            <a:ext cx="8568952" cy="6401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s-CL" sz="3000" b="1" dirty="0">
                <a:latin typeface="+mn-lt"/>
              </a:rPr>
              <a:t>MI AMADO ES ALTO Y SUBLIME </a:t>
            </a:r>
          </a:p>
          <a:p>
            <a:pPr algn="ctr"/>
            <a:r>
              <a:rPr lang="es-CL" sz="3000" dirty="0">
                <a:latin typeface="+mn-lt"/>
              </a:rPr>
              <a:t>Mi amado es alto y sublime, </a:t>
            </a:r>
          </a:p>
          <a:p>
            <a:pPr algn="ctr"/>
            <a:r>
              <a:rPr lang="es-CL" sz="3000" dirty="0">
                <a:latin typeface="+mn-lt"/>
              </a:rPr>
              <a:t>mi amado es el don de Dios; </a:t>
            </a:r>
          </a:p>
          <a:p>
            <a:pPr algn="ctr"/>
            <a:r>
              <a:rPr lang="es-CL" sz="3000" dirty="0">
                <a:latin typeface="+mn-lt"/>
              </a:rPr>
              <a:t>Jesucristo el Señor es mi amado, </a:t>
            </a:r>
          </a:p>
          <a:p>
            <a:pPr algn="ctr"/>
            <a:r>
              <a:rPr lang="es-CL" sz="3000" dirty="0">
                <a:latin typeface="+mn-lt"/>
              </a:rPr>
              <a:t>hoy me rindo delante de él. </a:t>
            </a:r>
          </a:p>
          <a:p>
            <a:pPr algn="ctr"/>
            <a:r>
              <a:rPr lang="es-CL" sz="3000" dirty="0">
                <a:latin typeface="+mn-lt"/>
              </a:rPr>
              <a:t>Bendito eres tú, Cordero de Dios; </a:t>
            </a:r>
          </a:p>
          <a:p>
            <a:pPr algn="ctr">
              <a:spcAft>
                <a:spcPts val="1200"/>
              </a:spcAft>
            </a:pPr>
            <a:r>
              <a:rPr lang="es-CL" sz="3000" dirty="0">
                <a:latin typeface="+mn-lt"/>
              </a:rPr>
              <a:t>bendito eres tú, mi Salvador. </a:t>
            </a:r>
          </a:p>
          <a:p>
            <a:pPr algn="ctr"/>
            <a:r>
              <a:rPr lang="es-CL" sz="3000" dirty="0">
                <a:latin typeface="+mn-lt"/>
              </a:rPr>
              <a:t>Hoy hacemos memoria de ti, </a:t>
            </a:r>
          </a:p>
          <a:p>
            <a:pPr algn="ctr"/>
            <a:r>
              <a:rPr lang="es-CL" sz="3000" dirty="0">
                <a:latin typeface="+mn-lt"/>
              </a:rPr>
              <a:t>de tu muerte y resurrección, </a:t>
            </a:r>
          </a:p>
          <a:p>
            <a:pPr algn="ctr"/>
            <a:r>
              <a:rPr lang="es-CL" sz="3000" dirty="0">
                <a:latin typeface="+mn-lt"/>
              </a:rPr>
              <a:t>pues tu sangre preciosa y bendita </a:t>
            </a:r>
          </a:p>
          <a:p>
            <a:pPr algn="ctr"/>
            <a:r>
              <a:rPr lang="es-CL" sz="3000" dirty="0">
                <a:latin typeface="+mn-lt"/>
              </a:rPr>
              <a:t>me lavó y me redimió. </a:t>
            </a:r>
          </a:p>
          <a:p>
            <a:pPr algn="ctr"/>
            <a:r>
              <a:rPr lang="es-CL" sz="3000" dirty="0">
                <a:latin typeface="+mn-lt"/>
              </a:rPr>
              <a:t>Bendito es Jesús, que me perdonó, </a:t>
            </a:r>
          </a:p>
          <a:p>
            <a:pPr algn="ctr"/>
            <a:r>
              <a:rPr lang="es-CL" sz="3000" dirty="0">
                <a:latin typeface="+mn-lt"/>
              </a:rPr>
              <a:t>muriendo por mí allí en la cruz. </a:t>
            </a:r>
          </a:p>
        </p:txBody>
      </p:sp>
    </p:spTree>
  </p:cSld>
  <p:clrMapOvr>
    <a:masterClrMapping/>
  </p:clrMapOvr>
</p:sld>
</file>

<file path=ppt/slides/slide4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338" name="1 Rectángulo"/>
          <p:cNvSpPr>
            <a:spLocks noChangeArrowheads="1"/>
          </p:cNvSpPr>
          <p:nvPr/>
        </p:nvSpPr>
        <p:spPr bwMode="auto">
          <a:xfrm>
            <a:off x="251520" y="829156"/>
            <a:ext cx="8568952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s-CL" sz="3200" b="1" dirty="0">
                <a:latin typeface="+mn-lt"/>
              </a:rPr>
              <a:t>MI AMADO ES EL PASTOR DE AMOR </a:t>
            </a:r>
          </a:p>
          <a:p>
            <a:pPr algn="ctr"/>
            <a:r>
              <a:rPr lang="es-CL" sz="3200" dirty="0">
                <a:latin typeface="+mn-lt"/>
              </a:rPr>
              <a:t>Mi amado es el Pastor de amor,</a:t>
            </a:r>
          </a:p>
          <a:p>
            <a:pPr algn="ctr"/>
            <a:r>
              <a:rPr lang="es-CL" sz="3200" dirty="0">
                <a:latin typeface="+mn-lt"/>
              </a:rPr>
              <a:t>remanso de infinita paz; </a:t>
            </a:r>
          </a:p>
          <a:p>
            <a:pPr algn="ctr"/>
            <a:r>
              <a:rPr lang="es-CL" sz="3200" dirty="0">
                <a:latin typeface="+mn-lt"/>
              </a:rPr>
              <a:t>él me salvó, él me sanó,</a:t>
            </a:r>
          </a:p>
          <a:p>
            <a:pPr algn="ctr">
              <a:spcAft>
                <a:spcPts val="1200"/>
              </a:spcAft>
            </a:pPr>
            <a:r>
              <a:rPr lang="es-CL" sz="3200" dirty="0">
                <a:latin typeface="+mn-lt"/>
              </a:rPr>
              <a:t>oveja de su prado soy. </a:t>
            </a:r>
          </a:p>
          <a:p>
            <a:pPr algn="ctr"/>
            <a:r>
              <a:rPr lang="es-CL" sz="3200" dirty="0">
                <a:latin typeface="+mn-lt"/>
              </a:rPr>
              <a:t>Es fuente de aguas vivas,</a:t>
            </a:r>
          </a:p>
          <a:p>
            <a:pPr algn="ctr"/>
            <a:r>
              <a:rPr lang="es-CL" sz="3200" dirty="0">
                <a:latin typeface="+mn-lt"/>
              </a:rPr>
              <a:t>eterno y dulce manantial; </a:t>
            </a:r>
          </a:p>
          <a:p>
            <a:pPr algn="ctr"/>
            <a:r>
              <a:rPr lang="es-CL" sz="3200" dirty="0">
                <a:latin typeface="+mn-lt"/>
              </a:rPr>
              <a:t>reposo da a mi corazón,</a:t>
            </a:r>
          </a:p>
          <a:p>
            <a:pPr algn="ctr"/>
            <a:r>
              <a:rPr lang="es-CL" sz="3200" dirty="0">
                <a:latin typeface="+mn-lt"/>
              </a:rPr>
              <a:t>Jesús, mi buen pastor.</a:t>
            </a:r>
          </a:p>
        </p:txBody>
      </p:sp>
    </p:spTree>
  </p:cSld>
  <p:clrMapOvr>
    <a:masterClrMapping/>
  </p:clrMapOvr>
</p:sld>
</file>

<file path=ppt/slides/slide4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62" name="Rectangle 1"/>
          <p:cNvSpPr>
            <a:spLocks noChangeArrowheads="1"/>
          </p:cNvSpPr>
          <p:nvPr/>
        </p:nvSpPr>
        <p:spPr bwMode="auto">
          <a:xfrm>
            <a:off x="0" y="787177"/>
            <a:ext cx="9144000" cy="5018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s-ES" altLang="es-CL" sz="3200" b="1">
                <a:latin typeface="Calibri" pitchFamily="34" charset="0"/>
                <a:cs typeface="Times New Roman" pitchFamily="18" charset="0"/>
              </a:rPr>
              <a:t>MI AMADO ES TAN HERMOSO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endParaRPr lang="es-ES" altLang="es-CL" sz="3200">
              <a:latin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Mi amado es tan hermoso,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su dulzura es deleite a mi paladar;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su hermosura es incomparable,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en sus delicias me gozaré.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Él me guarda, me sostiene,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y me atrae con cuerdas de amor.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Jesús es mi amado, Jesús es mi amado;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Jesús, mi Señor y mi Dios.</a:t>
            </a:r>
            <a:endParaRPr lang="es-ES" altLang="es-CL" sz="320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4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1"/>
          <p:cNvSpPr>
            <a:spLocks noChangeArrowheads="1"/>
          </p:cNvSpPr>
          <p:nvPr/>
        </p:nvSpPr>
        <p:spPr bwMode="auto">
          <a:xfrm>
            <a:off x="250825" y="848841"/>
            <a:ext cx="8642350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es-ES" sz="3200" b="1" dirty="0">
                <a:latin typeface="+mj-lt"/>
                <a:cs typeface="Times New Roman" pitchFamily="18" charset="0"/>
              </a:rPr>
              <a:t>MI CONFIANZA ESTÁ EN TI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endParaRPr lang="es-ES" sz="3200" dirty="0">
              <a:latin typeface="+mj-lt"/>
              <a:cs typeface="Times New Roman" pitchFamily="18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Mi confianza está en ti, tú eres mi Redentor;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mi reposo está en ti, tú eres mi Salvador.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endParaRPr lang="es-ES" sz="3200" dirty="0">
              <a:latin typeface="+mj-lt"/>
              <a:cs typeface="Times New Roman" pitchFamily="18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Tú eres mi escudo y mi fortaleza;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tú eres mi amparo y mi esperanza.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En ti me gozaré, oh mi Señor;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en ti descansaré, mi Dios.</a:t>
            </a:r>
            <a:endParaRPr lang="es-ES" sz="3200" dirty="0">
              <a:latin typeface="+mj-lt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410" name="1 Rectángulo"/>
          <p:cNvSpPr>
            <a:spLocks noChangeArrowheads="1"/>
          </p:cNvSpPr>
          <p:nvPr/>
        </p:nvSpPr>
        <p:spPr bwMode="auto">
          <a:xfrm>
            <a:off x="395288" y="570448"/>
            <a:ext cx="8353425" cy="6170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Aft>
                <a:spcPts val="1200"/>
              </a:spcAft>
            </a:pPr>
            <a:r>
              <a:rPr lang="es-CL" sz="3000" b="1" dirty="0">
                <a:latin typeface="+mn-lt"/>
              </a:rPr>
              <a:t>MI CORAZÓN ELEVA CÁNTICOS A DIOS </a:t>
            </a:r>
          </a:p>
          <a:p>
            <a:pPr algn="ctr"/>
            <a:r>
              <a:rPr lang="es-CL" sz="3000" dirty="0">
                <a:latin typeface="+mn-lt"/>
              </a:rPr>
              <a:t>Mi corazón eleva cánticos a Dios, </a:t>
            </a:r>
          </a:p>
          <a:p>
            <a:pPr algn="ctr">
              <a:spcAft>
                <a:spcPts val="600"/>
              </a:spcAft>
            </a:pPr>
            <a:r>
              <a:rPr lang="es-CL" sz="3000" dirty="0">
                <a:latin typeface="+mn-lt"/>
              </a:rPr>
              <a:t>eleva todo mi cantar a mi Salvador. </a:t>
            </a:r>
          </a:p>
          <a:p>
            <a:pPr algn="ctr"/>
            <a:r>
              <a:rPr lang="es-CL" sz="3000" dirty="0">
                <a:latin typeface="+mn-lt"/>
              </a:rPr>
              <a:t>Me amó, eternamente él me amó; </a:t>
            </a:r>
          </a:p>
          <a:p>
            <a:pPr algn="ctr">
              <a:spcAft>
                <a:spcPts val="600"/>
              </a:spcAft>
            </a:pPr>
            <a:r>
              <a:rPr lang="es-CL" sz="3000" dirty="0">
                <a:latin typeface="+mn-lt"/>
              </a:rPr>
              <a:t>dejó su trono y se humilló, hasta la cruz obedeció. </a:t>
            </a:r>
          </a:p>
          <a:p>
            <a:pPr algn="ctr"/>
            <a:r>
              <a:rPr lang="es-CL" sz="3000" dirty="0">
                <a:latin typeface="+mn-lt"/>
              </a:rPr>
              <a:t>Allí en la cruz, nuestros pecados él cargó, </a:t>
            </a:r>
          </a:p>
          <a:p>
            <a:pPr algn="ctr">
              <a:spcAft>
                <a:spcPts val="600"/>
              </a:spcAft>
            </a:pPr>
            <a:r>
              <a:rPr lang="es-CL" sz="3000" dirty="0">
                <a:latin typeface="+mn-lt"/>
              </a:rPr>
              <a:t>preciosa sangre derramó por redimir la Humanidad. </a:t>
            </a:r>
          </a:p>
          <a:p>
            <a:pPr algn="ctr"/>
            <a:r>
              <a:rPr lang="es-CL" sz="3000" dirty="0">
                <a:latin typeface="+mn-lt"/>
              </a:rPr>
              <a:t>Murió, y hasta el abismo descendió; </a:t>
            </a:r>
          </a:p>
          <a:p>
            <a:pPr algn="ctr">
              <a:spcAft>
                <a:spcPts val="1200"/>
              </a:spcAft>
            </a:pPr>
            <a:r>
              <a:rPr lang="es-CL" sz="3000" dirty="0">
                <a:latin typeface="+mn-lt"/>
              </a:rPr>
              <a:t>la muerte nada pudo hacer,  las llaves él le arrebató. </a:t>
            </a:r>
          </a:p>
          <a:p>
            <a:pPr algn="ctr"/>
            <a:r>
              <a:rPr lang="es-CL" sz="3000" i="1" dirty="0">
                <a:latin typeface="+mn-lt"/>
              </a:rPr>
              <a:t>Aleluya, aleluya, aleluya, </a:t>
            </a:r>
          </a:p>
          <a:p>
            <a:pPr algn="ctr"/>
            <a:r>
              <a:rPr lang="es-CL" sz="3000" i="1" dirty="0">
                <a:latin typeface="+mn-lt"/>
              </a:rPr>
              <a:t>victorioso él se levantó.</a:t>
            </a:r>
          </a:p>
          <a:p>
            <a:pPr algn="ctr"/>
            <a:r>
              <a:rPr lang="es-CL" sz="3000" dirty="0">
                <a:latin typeface="+mn-lt"/>
              </a:rPr>
              <a:t>…</a:t>
            </a:r>
          </a:p>
        </p:txBody>
      </p:sp>
    </p:spTree>
  </p:cSld>
  <p:clrMapOvr>
    <a:masterClrMapping/>
  </p:clrMapOvr>
</p:sld>
</file>

<file path=ppt/slides/slide4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410" name="1 Rectángulo"/>
          <p:cNvSpPr>
            <a:spLocks noChangeArrowheads="1"/>
          </p:cNvSpPr>
          <p:nvPr/>
        </p:nvSpPr>
        <p:spPr bwMode="auto">
          <a:xfrm>
            <a:off x="395288" y="778634"/>
            <a:ext cx="8353425" cy="5170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CL" sz="3000" dirty="0">
                <a:latin typeface="+mn-lt"/>
              </a:rPr>
              <a:t>Resucitó, subió a los cielos mi Jesús, </a:t>
            </a:r>
          </a:p>
          <a:p>
            <a:pPr algn="ctr"/>
            <a:r>
              <a:rPr lang="es-CL" sz="3000" dirty="0">
                <a:latin typeface="+mn-lt"/>
              </a:rPr>
              <a:t>tomó su trono y majestad; </a:t>
            </a:r>
          </a:p>
          <a:p>
            <a:pPr algn="ctr">
              <a:spcAft>
                <a:spcPts val="1200"/>
              </a:spcAft>
            </a:pPr>
            <a:r>
              <a:rPr lang="es-CL" sz="3000" dirty="0">
                <a:latin typeface="+mn-lt"/>
              </a:rPr>
              <a:t>digno , el Señor, tomó el poder. </a:t>
            </a:r>
          </a:p>
          <a:p>
            <a:pPr algn="ctr"/>
            <a:r>
              <a:rPr lang="es-CL" sz="3000" dirty="0">
                <a:latin typeface="+mn-lt"/>
              </a:rPr>
              <a:t>Una ciudad allí él fue a preparar, </a:t>
            </a:r>
          </a:p>
          <a:p>
            <a:pPr algn="ctr"/>
            <a:r>
              <a:rPr lang="es-CL" sz="3000" dirty="0">
                <a:latin typeface="+mn-lt"/>
              </a:rPr>
              <a:t>donde sus santos reinarán junto a él. </a:t>
            </a:r>
          </a:p>
          <a:p>
            <a:pPr algn="ctr">
              <a:spcAft>
                <a:spcPts val="1200"/>
              </a:spcAft>
            </a:pPr>
            <a:r>
              <a:rPr lang="es-CL" sz="3000" dirty="0">
                <a:latin typeface="+mn-lt"/>
              </a:rPr>
              <a:t>¡Gloria a Jesús! </a:t>
            </a:r>
          </a:p>
          <a:p>
            <a:pPr algn="ctr"/>
            <a:r>
              <a:rPr lang="es-CL" sz="3000" dirty="0">
                <a:latin typeface="+mn-lt"/>
              </a:rPr>
              <a:t>Allí, allí no habrá ya más sufrir, </a:t>
            </a:r>
          </a:p>
          <a:p>
            <a:pPr algn="ctr">
              <a:spcAft>
                <a:spcPts val="1200"/>
              </a:spcAft>
            </a:pPr>
            <a:r>
              <a:rPr lang="es-CL" sz="3000" dirty="0">
                <a:latin typeface="+mn-lt"/>
              </a:rPr>
              <a:t>allí no habrá tribulación, solo habrá dicha sin par. </a:t>
            </a:r>
          </a:p>
          <a:p>
            <a:pPr algn="ctr"/>
            <a:r>
              <a:rPr lang="es-CL" sz="3000" i="1" dirty="0">
                <a:latin typeface="+mn-lt"/>
              </a:rPr>
              <a:t>Aleluya, aleluya, aleluya; </a:t>
            </a:r>
          </a:p>
          <a:p>
            <a:pPr algn="ctr"/>
            <a:r>
              <a:rPr lang="es-CL" sz="3000" i="1" dirty="0">
                <a:latin typeface="+mn-lt"/>
              </a:rPr>
              <a:t>Cristo viene, aleluya.</a:t>
            </a:r>
          </a:p>
        </p:txBody>
      </p:sp>
    </p:spTree>
  </p:cSld>
  <p:clrMapOvr>
    <a:masterClrMapping/>
  </p:clrMapOvr>
</p:sld>
</file>

<file path=ppt/slides/slide4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434" name="1 Rectángulo"/>
          <p:cNvSpPr>
            <a:spLocks noChangeArrowheads="1"/>
          </p:cNvSpPr>
          <p:nvPr/>
        </p:nvSpPr>
        <p:spPr bwMode="auto">
          <a:xfrm>
            <a:off x="395536" y="1800686"/>
            <a:ext cx="8352928" cy="2708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s-CL" sz="3200" b="1" dirty="0">
                <a:latin typeface="+mn-lt"/>
              </a:rPr>
              <a:t>MI CORAZÓN ESTÁ AGRADECIDO </a:t>
            </a:r>
          </a:p>
          <a:p>
            <a:pPr algn="ctr"/>
            <a:r>
              <a:rPr lang="es-CL" sz="3200" dirty="0">
                <a:latin typeface="+mn-lt"/>
              </a:rPr>
              <a:t>Mi corazón está agradecido, </a:t>
            </a:r>
          </a:p>
          <a:p>
            <a:pPr algn="ctr"/>
            <a:r>
              <a:rPr lang="es-CL" sz="3200" dirty="0">
                <a:latin typeface="+mn-lt"/>
              </a:rPr>
              <a:t>mi corazón hoy tiene gratitud; </a:t>
            </a:r>
          </a:p>
          <a:p>
            <a:pPr algn="ctr"/>
            <a:r>
              <a:rPr lang="es-CL" sz="3200" dirty="0">
                <a:latin typeface="+mn-lt"/>
              </a:rPr>
              <a:t>por lo pródiga que es tu mano, </a:t>
            </a:r>
          </a:p>
          <a:p>
            <a:pPr algn="ctr"/>
            <a:r>
              <a:rPr lang="es-CL" sz="3200" dirty="0">
                <a:latin typeface="+mn-lt"/>
              </a:rPr>
              <a:t>por lo grande, grande de tu amor.</a:t>
            </a:r>
          </a:p>
        </p:txBody>
      </p:sp>
    </p:spTree>
  </p:cSld>
  <p:clrMapOvr>
    <a:masterClrMapping/>
  </p:clrMapOvr>
</p:sld>
</file>

<file path=ppt/slides/slide4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458" name="1 Rectángulo"/>
          <p:cNvSpPr>
            <a:spLocks noChangeArrowheads="1"/>
          </p:cNvSpPr>
          <p:nvPr/>
        </p:nvSpPr>
        <p:spPr bwMode="auto">
          <a:xfrm>
            <a:off x="323528" y="585256"/>
            <a:ext cx="8496944" cy="594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s-CL" sz="3000" b="1" dirty="0">
                <a:latin typeface="+mn-lt"/>
              </a:rPr>
              <a:t>MI CORAZÓN HA CONFIADO EN JESÚS </a:t>
            </a:r>
          </a:p>
          <a:p>
            <a:pPr algn="ctr"/>
            <a:r>
              <a:rPr lang="es-CL" sz="3000" dirty="0">
                <a:latin typeface="+mn-lt"/>
              </a:rPr>
              <a:t>Mi corazón ha confiado en Jesús, </a:t>
            </a:r>
          </a:p>
          <a:p>
            <a:pPr algn="ctr"/>
            <a:r>
              <a:rPr lang="es-CL" sz="3000" dirty="0">
                <a:latin typeface="+mn-lt"/>
              </a:rPr>
              <a:t>habitaré en la tierra de Dios, </a:t>
            </a:r>
          </a:p>
          <a:p>
            <a:pPr algn="ctr"/>
            <a:r>
              <a:rPr lang="es-CL" sz="3000" dirty="0">
                <a:latin typeface="+mn-lt"/>
              </a:rPr>
              <a:t>me apacentaré de la verdad,  mi deleite está en él; </a:t>
            </a:r>
          </a:p>
          <a:p>
            <a:pPr algn="ctr">
              <a:spcAft>
                <a:spcPts val="1200"/>
              </a:spcAft>
            </a:pPr>
            <a:r>
              <a:rPr lang="es-CL" sz="3000" dirty="0">
                <a:latin typeface="+mn-lt"/>
              </a:rPr>
              <a:t>las peticiones de mi corazón,  Dios las concederá. </a:t>
            </a:r>
          </a:p>
          <a:p>
            <a:pPr algn="ctr"/>
            <a:r>
              <a:rPr lang="es-CL" sz="3000" dirty="0">
                <a:latin typeface="+mn-lt"/>
              </a:rPr>
              <a:t>Mi camino encomiendo a Jesús, </a:t>
            </a:r>
          </a:p>
          <a:p>
            <a:pPr algn="ctr"/>
            <a:r>
              <a:rPr lang="es-CL" sz="3000" dirty="0">
                <a:latin typeface="+mn-lt"/>
              </a:rPr>
              <a:t>toda mi confianza está en él, y él hará; </a:t>
            </a:r>
          </a:p>
          <a:p>
            <a:pPr algn="ctr"/>
            <a:r>
              <a:rPr lang="es-CL" sz="3000" dirty="0">
                <a:latin typeface="+mn-lt"/>
              </a:rPr>
              <a:t>exhibirá mi justicia como luz </a:t>
            </a:r>
          </a:p>
          <a:p>
            <a:pPr algn="ctr"/>
            <a:r>
              <a:rPr lang="es-CL" sz="3000" dirty="0">
                <a:latin typeface="+mn-lt"/>
              </a:rPr>
              <a:t>y mi derecho como el sol. </a:t>
            </a:r>
          </a:p>
          <a:p>
            <a:pPr algn="ctr"/>
            <a:r>
              <a:rPr lang="es-CL" sz="3000" dirty="0">
                <a:latin typeface="+mn-lt"/>
              </a:rPr>
              <a:t>No seré avergonzado jamás, </a:t>
            </a:r>
          </a:p>
          <a:p>
            <a:pPr algn="ctr"/>
            <a:r>
              <a:rPr lang="es-CL" sz="3000" dirty="0">
                <a:latin typeface="+mn-lt"/>
              </a:rPr>
              <a:t>pues me sostiene mi Dios.</a:t>
            </a:r>
          </a:p>
          <a:p>
            <a:pPr algn="ctr"/>
            <a:r>
              <a:rPr lang="es-CL" sz="3000" dirty="0">
                <a:latin typeface="+mn-lt"/>
              </a:rPr>
              <a:t>…</a:t>
            </a:r>
          </a:p>
        </p:txBody>
      </p:sp>
    </p:spTree>
  </p:cSld>
  <p:clrMapOvr>
    <a:masterClrMapping/>
  </p:clrMapOvr>
</p:sld>
</file>

<file path=ppt/slides/slide4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458" name="1 Rectángulo"/>
          <p:cNvSpPr>
            <a:spLocks noChangeArrowheads="1"/>
          </p:cNvSpPr>
          <p:nvPr/>
        </p:nvSpPr>
        <p:spPr bwMode="auto">
          <a:xfrm>
            <a:off x="467544" y="788506"/>
            <a:ext cx="8352928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CL" sz="3200" dirty="0">
                <a:latin typeface="+mn-lt"/>
              </a:rPr>
              <a:t>Guardaré silencio ante Dios</a:t>
            </a:r>
          </a:p>
          <a:p>
            <a:pPr algn="ctr"/>
            <a:r>
              <a:rPr lang="es-CL" sz="3200" dirty="0">
                <a:latin typeface="+mn-lt"/>
              </a:rPr>
              <a:t>y esperaré; </a:t>
            </a:r>
          </a:p>
          <a:p>
            <a:pPr algn="ctr"/>
            <a:r>
              <a:rPr lang="es-CL" sz="3200" dirty="0">
                <a:latin typeface="+mn-lt"/>
              </a:rPr>
              <a:t>dejo ya la ira</a:t>
            </a:r>
          </a:p>
          <a:p>
            <a:pPr algn="ctr"/>
            <a:r>
              <a:rPr lang="es-CL" sz="3200" dirty="0">
                <a:latin typeface="+mn-lt"/>
              </a:rPr>
              <a:t>y desecho la maldad. </a:t>
            </a:r>
          </a:p>
          <a:p>
            <a:pPr algn="ctr"/>
            <a:r>
              <a:rPr lang="es-CL" sz="3200" dirty="0">
                <a:latin typeface="+mn-lt"/>
              </a:rPr>
              <a:t>Manso y paciente</a:t>
            </a:r>
          </a:p>
          <a:p>
            <a:pPr algn="ctr"/>
            <a:r>
              <a:rPr lang="es-CL" sz="3200" dirty="0">
                <a:latin typeface="+mn-lt"/>
              </a:rPr>
              <a:t>quiero ser en Jesús, </a:t>
            </a:r>
          </a:p>
          <a:p>
            <a:pPr algn="ctr"/>
            <a:r>
              <a:rPr lang="es-CL" sz="3200" dirty="0">
                <a:latin typeface="+mn-lt"/>
              </a:rPr>
              <a:t>justo y aprobado por Dios; </a:t>
            </a:r>
          </a:p>
          <a:p>
            <a:pPr algn="ctr"/>
            <a:r>
              <a:rPr lang="es-CL" sz="3200" dirty="0">
                <a:latin typeface="+mn-lt"/>
              </a:rPr>
              <a:t>porque espero en él,</a:t>
            </a:r>
          </a:p>
          <a:p>
            <a:pPr algn="ctr"/>
            <a:r>
              <a:rPr lang="es-CL" sz="3200" dirty="0">
                <a:latin typeface="+mn-lt"/>
              </a:rPr>
              <a:t>de su tierra la heredad, </a:t>
            </a:r>
          </a:p>
          <a:p>
            <a:pPr algn="ctr"/>
            <a:r>
              <a:rPr lang="es-CL" sz="3200" dirty="0">
                <a:latin typeface="+mn-lt"/>
              </a:rPr>
              <a:t>y gozar abundancia de paz.</a:t>
            </a:r>
          </a:p>
        </p:txBody>
      </p:sp>
    </p:spTree>
  </p:cSld>
  <p:clrMapOvr>
    <a:masterClrMapping/>
  </p:clrMapOvr>
</p:sld>
</file>

<file path=ppt/slides/slide4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1" name="Rectangle 1"/>
          <p:cNvSpPr>
            <a:spLocks noChangeArrowheads="1"/>
          </p:cNvSpPr>
          <p:nvPr/>
        </p:nvSpPr>
        <p:spPr bwMode="auto">
          <a:xfrm>
            <a:off x="0" y="1224448"/>
            <a:ext cx="9144000" cy="4108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bIns="0" anchor="ctr">
            <a:spAutoFit/>
          </a:bodyPr>
          <a:lstStyle/>
          <a:p>
            <a:pPr algn="ctr">
              <a:defRPr/>
            </a:pPr>
            <a:r>
              <a:rPr lang="es-ES" sz="3200" b="1" dirty="0">
                <a:latin typeface="+mj-lt"/>
                <a:cs typeface="Times New Roman" pitchFamily="18" charset="0"/>
              </a:rPr>
              <a:t>MI CORAZÓN SE GOZA EN TU PRESENCIA</a:t>
            </a:r>
          </a:p>
          <a:p>
            <a:pPr algn="ctr" eaLnBrk="0" hangingPunct="0">
              <a:defRPr/>
            </a:pPr>
            <a:endParaRPr lang="es-ES" sz="2000" dirty="0">
              <a:latin typeface="+mj-lt"/>
              <a:ea typeface="Times New Roman" pitchFamily="18" charset="0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  <a:cs typeface="Arial" pitchFamily="34" charset="0"/>
              </a:rPr>
              <a:t>Mi corazón se goza en tu presencia,</a:t>
            </a:r>
            <a:endParaRPr lang="es-CL" sz="3200" dirty="0">
              <a:latin typeface="+mj-lt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te adora a ti, Señor,</a:t>
            </a: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pues tú eres mi Dios.</a:t>
            </a:r>
            <a:endParaRPr lang="es-CL" sz="3200" dirty="0">
              <a:latin typeface="+mj-lt"/>
            </a:endParaRPr>
          </a:p>
          <a:p>
            <a:pPr algn="ctr" eaLnBrk="0" hangingPunct="0">
              <a:defRPr/>
            </a:pPr>
            <a:endParaRPr lang="es-ES" sz="2000" dirty="0">
              <a:latin typeface="+mj-lt"/>
              <a:ea typeface="Times New Roman" pitchFamily="18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Digno, solo tú eres digno,</a:t>
            </a: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solo tú eres digno.</a:t>
            </a:r>
            <a:endParaRPr lang="es-CL" sz="3200" dirty="0">
              <a:latin typeface="+mj-lt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Santo, santo, santo eres, Señor.</a:t>
            </a:r>
            <a:endParaRPr lang="es-ES" sz="3200" dirty="0">
              <a:latin typeface="+mj-lt"/>
            </a:endParaRPr>
          </a:p>
        </p:txBody>
      </p:sp>
    </p:spTree>
  </p:cSld>
  <p:clrMapOvr>
    <a:masterClrMapping/>
  </p:clrMapOvr>
</p:sld>
</file>

<file path=ppt/slides/slide4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506" name="1 Rectángulo"/>
          <p:cNvSpPr>
            <a:spLocks noChangeArrowheads="1"/>
          </p:cNvSpPr>
          <p:nvPr/>
        </p:nvSpPr>
        <p:spPr bwMode="auto">
          <a:xfrm>
            <a:off x="323528" y="757728"/>
            <a:ext cx="8424936" cy="5047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CL" sz="3200" b="1" dirty="0">
                <a:latin typeface="+mn-lt"/>
              </a:rPr>
              <a:t>MI CORAZÓN Y MI CARNE </a:t>
            </a:r>
          </a:p>
          <a:p>
            <a:pPr algn="ctr">
              <a:spcAft>
                <a:spcPts val="1200"/>
              </a:spcAft>
            </a:pPr>
            <a:r>
              <a:rPr lang="es-CL" sz="2400" dirty="0">
                <a:latin typeface="+mn-lt"/>
              </a:rPr>
              <a:t>(</a:t>
            </a:r>
            <a:r>
              <a:rPr lang="es-CL" sz="2400" dirty="0" err="1">
                <a:latin typeface="+mn-lt"/>
              </a:rPr>
              <a:t>Sal.</a:t>
            </a:r>
            <a:r>
              <a:rPr lang="es-CL" sz="2400" dirty="0">
                <a:latin typeface="+mn-lt"/>
              </a:rPr>
              <a:t> 84:2-3) </a:t>
            </a:r>
          </a:p>
          <a:p>
            <a:pPr algn="ctr"/>
            <a:r>
              <a:rPr lang="es-CL" sz="3200" dirty="0">
                <a:latin typeface="+mn-lt"/>
              </a:rPr>
              <a:t>Mi corazón y mi carne cantan al Dios vivo;</a:t>
            </a:r>
            <a:br>
              <a:rPr lang="es-CL" sz="3200" dirty="0">
                <a:latin typeface="+mn-lt"/>
              </a:rPr>
            </a:br>
            <a:r>
              <a:rPr lang="es-CL" sz="3200" dirty="0">
                <a:latin typeface="+mn-lt"/>
              </a:rPr>
              <a:t>mi corazón y mi carne cantan al Dios vivo. </a:t>
            </a:r>
          </a:p>
          <a:p>
            <a:pPr algn="ctr"/>
            <a:r>
              <a:rPr lang="es-CL" sz="3200" dirty="0">
                <a:latin typeface="+mn-lt"/>
              </a:rPr>
              <a:t>Aun el gorrión halla casa </a:t>
            </a:r>
          </a:p>
          <a:p>
            <a:pPr algn="ctr"/>
            <a:r>
              <a:rPr lang="es-CL" sz="3200" dirty="0">
                <a:latin typeface="+mn-lt"/>
              </a:rPr>
              <a:t>y la golondrina nido</a:t>
            </a:r>
          </a:p>
          <a:p>
            <a:pPr algn="ctr"/>
            <a:r>
              <a:rPr lang="es-CL" sz="3200" dirty="0">
                <a:latin typeface="+mn-lt"/>
              </a:rPr>
              <a:t>cerca de tus altares, </a:t>
            </a:r>
          </a:p>
          <a:p>
            <a:pPr algn="ctr"/>
            <a:r>
              <a:rPr lang="es-CL" sz="3200" dirty="0">
                <a:latin typeface="+mn-lt"/>
              </a:rPr>
              <a:t>oh Señor de los Ejércitos. </a:t>
            </a:r>
          </a:p>
          <a:p>
            <a:pPr algn="ctr"/>
            <a:r>
              <a:rPr lang="es-CL" sz="3200" dirty="0">
                <a:latin typeface="+mn-lt"/>
              </a:rPr>
              <a:t>Mi corazón y mi carne</a:t>
            </a:r>
          </a:p>
          <a:p>
            <a:pPr algn="ctr"/>
            <a:r>
              <a:rPr lang="es-CL" sz="3200" dirty="0">
                <a:latin typeface="+mn-lt"/>
              </a:rPr>
              <a:t>cantan al Dios vivo.</a:t>
            </a:r>
          </a:p>
        </p:txBody>
      </p:sp>
    </p:spTree>
  </p:cSld>
  <p:clrMapOvr>
    <a:masterClrMapping/>
  </p:clrMapOvr>
</p:sld>
</file>

<file path=ppt/slides/slide4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530" name="1 Rectángulo"/>
          <p:cNvSpPr>
            <a:spLocks noChangeArrowheads="1"/>
          </p:cNvSpPr>
          <p:nvPr/>
        </p:nvSpPr>
        <p:spPr bwMode="auto">
          <a:xfrm>
            <a:off x="323528" y="332656"/>
            <a:ext cx="8496944" cy="6186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CL" sz="3200" b="1" dirty="0">
                <a:latin typeface="+mn-lt"/>
              </a:rPr>
              <a:t>MI ESPERANZA ERES, JESÚS </a:t>
            </a:r>
          </a:p>
          <a:p>
            <a:pPr algn="ctr">
              <a:spcAft>
                <a:spcPts val="1200"/>
              </a:spcAft>
            </a:pPr>
            <a:r>
              <a:rPr lang="es-CL" sz="2400" dirty="0">
                <a:latin typeface="+mn-lt"/>
              </a:rPr>
              <a:t>(</a:t>
            </a:r>
            <a:r>
              <a:rPr lang="es-CL" sz="2400" dirty="0" err="1">
                <a:latin typeface="+mn-lt"/>
              </a:rPr>
              <a:t>Sal.</a:t>
            </a:r>
            <a:r>
              <a:rPr lang="es-CL" sz="2400" dirty="0">
                <a:latin typeface="+mn-lt"/>
              </a:rPr>
              <a:t> 130:5-8) </a:t>
            </a:r>
          </a:p>
          <a:p>
            <a:pPr algn="ctr"/>
            <a:r>
              <a:rPr lang="es-CL" sz="3200" dirty="0">
                <a:latin typeface="+mn-lt"/>
              </a:rPr>
              <a:t>Mi esperanza eres, Jesús, en ti confía mi alma; </a:t>
            </a:r>
          </a:p>
          <a:p>
            <a:pPr algn="ctr">
              <a:spcAft>
                <a:spcPts val="1200"/>
              </a:spcAft>
            </a:pPr>
            <a:r>
              <a:rPr lang="es-CL" sz="3200" dirty="0">
                <a:latin typeface="+mn-lt"/>
              </a:rPr>
              <a:t>tu promesa siempre fiel mi corazón aguarda. </a:t>
            </a:r>
          </a:p>
          <a:p>
            <a:pPr algn="ctr"/>
            <a:r>
              <a:rPr lang="es-CL" sz="3200" dirty="0">
                <a:latin typeface="+mn-lt"/>
              </a:rPr>
              <a:t>Más que los centinelas a la mañana </a:t>
            </a:r>
          </a:p>
          <a:p>
            <a:pPr algn="ctr"/>
            <a:r>
              <a:rPr lang="es-CL" sz="3200" dirty="0">
                <a:latin typeface="+mn-lt"/>
              </a:rPr>
              <a:t>te espero a ti, Señor; </a:t>
            </a:r>
          </a:p>
          <a:p>
            <a:pPr algn="ctr"/>
            <a:r>
              <a:rPr lang="es-CL" sz="3200" dirty="0">
                <a:latin typeface="+mn-lt"/>
              </a:rPr>
              <a:t>más que los vigilantes a la mañana,</a:t>
            </a:r>
          </a:p>
          <a:p>
            <a:pPr algn="ctr"/>
            <a:r>
              <a:rPr lang="es-CL" sz="3200" dirty="0">
                <a:latin typeface="+mn-lt"/>
              </a:rPr>
              <a:t>te espero a ti. </a:t>
            </a:r>
          </a:p>
          <a:p>
            <a:pPr algn="ctr"/>
            <a:r>
              <a:rPr lang="es-CL" sz="3200" dirty="0">
                <a:latin typeface="+mn-lt"/>
              </a:rPr>
              <a:t>Porque en ti hay misericordia </a:t>
            </a:r>
          </a:p>
          <a:p>
            <a:pPr algn="ctr"/>
            <a:r>
              <a:rPr lang="es-CL" sz="3200" dirty="0">
                <a:latin typeface="+mn-lt"/>
              </a:rPr>
              <a:t>y es abundante tu redención; </a:t>
            </a:r>
          </a:p>
          <a:p>
            <a:pPr algn="ctr"/>
            <a:r>
              <a:rPr lang="es-CL" sz="3200" dirty="0">
                <a:latin typeface="+mn-lt"/>
              </a:rPr>
              <a:t>porque en ti hay misericordia, </a:t>
            </a:r>
          </a:p>
          <a:p>
            <a:pPr algn="ctr"/>
            <a:r>
              <a:rPr lang="es-CL" sz="3200" dirty="0">
                <a:latin typeface="+mn-lt"/>
              </a:rPr>
              <a:t>te espero a ti, Señor... </a:t>
            </a:r>
            <a:endParaRPr lang="es-CL" dirty="0">
              <a:latin typeface="+mn-lt"/>
            </a:endParaRPr>
          </a:p>
        </p:txBody>
      </p:sp>
    </p:spTree>
  </p:cSld>
  <p:clrMapOvr>
    <a:masterClrMapping/>
  </p:clrMapOvr>
</p:sld>
</file>

<file path=ppt/slides/slide4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666" name="1 Rectángulo"/>
          <p:cNvSpPr>
            <a:spLocks noChangeArrowheads="1"/>
          </p:cNvSpPr>
          <p:nvPr/>
        </p:nvSpPr>
        <p:spPr bwMode="auto">
          <a:xfrm>
            <a:off x="0" y="332656"/>
            <a:ext cx="9144000" cy="5970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s-CL" sz="3200" b="1" dirty="0">
                <a:latin typeface="+mn-lt"/>
              </a:rPr>
              <a:t>MI FE ESTÁ PUESTA EN JESÚS</a:t>
            </a:r>
          </a:p>
          <a:p>
            <a:pPr algn="ctr">
              <a:spcAft>
                <a:spcPts val="1800"/>
              </a:spcAft>
            </a:pPr>
            <a:r>
              <a:rPr lang="es-CL" sz="2800" dirty="0">
                <a:latin typeface="+mn-lt"/>
              </a:rPr>
              <a:t>Mi fe está puesta en Jesús, solo en su sangre y su virtud;</a:t>
            </a:r>
            <a:br>
              <a:rPr lang="es-CL" sz="2800" dirty="0">
                <a:latin typeface="+mn-lt"/>
              </a:rPr>
            </a:br>
            <a:r>
              <a:rPr lang="es-CL" sz="2800" dirty="0">
                <a:latin typeface="+mn-lt"/>
              </a:rPr>
              <a:t>en nadie más me confiaré y solo de él dependeré.</a:t>
            </a:r>
          </a:p>
          <a:p>
            <a:pPr algn="ctr">
              <a:spcAft>
                <a:spcPts val="1800"/>
              </a:spcAft>
            </a:pPr>
            <a:r>
              <a:rPr lang="es-CL" sz="2800" i="1" dirty="0">
                <a:latin typeface="+mn-lt"/>
              </a:rPr>
              <a:t>Sobre la Roca firme estoy, y solo en Cristo fuerte soy,</a:t>
            </a:r>
            <a:br>
              <a:rPr lang="es-CL" sz="2800" i="1" dirty="0">
                <a:latin typeface="+mn-lt"/>
              </a:rPr>
            </a:br>
            <a:r>
              <a:rPr lang="es-CL" sz="2800" i="1" dirty="0">
                <a:latin typeface="+mn-lt"/>
              </a:rPr>
              <a:t>y solo en Cristo fuerte soy.</a:t>
            </a:r>
          </a:p>
          <a:p>
            <a:pPr algn="ctr">
              <a:spcAft>
                <a:spcPts val="1800"/>
              </a:spcAft>
            </a:pPr>
            <a:r>
              <a:rPr lang="es-CL" sz="2800" dirty="0">
                <a:latin typeface="+mn-lt"/>
              </a:rPr>
              <a:t>Cuando no pueda ver su faz, sé que su gracia es siempre igual</a:t>
            </a:r>
            <a:br>
              <a:rPr lang="es-CL" sz="2800" dirty="0">
                <a:latin typeface="+mn-lt"/>
              </a:rPr>
            </a:br>
            <a:r>
              <a:rPr lang="es-CL" sz="2800" dirty="0">
                <a:latin typeface="+mn-lt"/>
              </a:rPr>
              <a:t>aún cuando viene tempestad, él es mi ancla y firme está.</a:t>
            </a:r>
          </a:p>
          <a:p>
            <a:pPr algn="ctr">
              <a:spcAft>
                <a:spcPts val="1800"/>
              </a:spcAft>
            </a:pPr>
            <a:r>
              <a:rPr lang="es-CL" sz="2800" dirty="0">
                <a:latin typeface="+mn-lt"/>
              </a:rPr>
              <a:t>En sus promesas me fiaré, aún cuando el viento fuerte esté;</a:t>
            </a:r>
            <a:br>
              <a:rPr lang="es-CL" sz="2800" dirty="0">
                <a:latin typeface="+mn-lt"/>
              </a:rPr>
            </a:br>
            <a:r>
              <a:rPr lang="es-CL" sz="2800" dirty="0">
                <a:latin typeface="+mn-lt"/>
              </a:rPr>
              <a:t>si todo cae alrededor, él es mi fiel sustentador.</a:t>
            </a:r>
          </a:p>
          <a:p>
            <a:pPr algn="ctr"/>
            <a:r>
              <a:rPr lang="es-CL" sz="2800" dirty="0">
                <a:latin typeface="+mn-lt"/>
              </a:rPr>
              <a:t>Un día él regresará; entonces quiero puro estar,</a:t>
            </a:r>
          </a:p>
          <a:p>
            <a:pPr algn="ctr"/>
            <a:r>
              <a:rPr lang="es-CL" sz="2800" dirty="0">
                <a:latin typeface="+mn-lt"/>
              </a:rPr>
              <a:t>sin mancha, ante mi Jesús, lavado en sangre de su cruz.</a:t>
            </a:r>
          </a:p>
        </p:txBody>
      </p:sp>
    </p:spTree>
  </p:cSld>
  <p:clrMapOvr>
    <a:masterClrMapping/>
  </p:clrMapOvr>
</p:sld>
</file>

<file path=ppt/slides/slide4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5" name="Rectangle 1"/>
          <p:cNvSpPr>
            <a:spLocks noChangeArrowheads="1"/>
          </p:cNvSpPr>
          <p:nvPr/>
        </p:nvSpPr>
        <p:spPr bwMode="auto">
          <a:xfrm>
            <a:off x="0" y="654843"/>
            <a:ext cx="9144000" cy="5078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152352" bIns="0" anchor="ctr">
            <a:spAutoFit/>
          </a:bodyPr>
          <a:lstStyle/>
          <a:p>
            <a:pPr algn="ctr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b="1" dirty="0">
                <a:latin typeface="+mj-lt"/>
                <a:cs typeface="Times New Roman" pitchFamily="18" charset="0"/>
              </a:rPr>
              <a:t>MI FORTALEZA Y MI CÁNTICO</a:t>
            </a: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endParaRPr lang="es-ES" sz="3200" dirty="0">
              <a:latin typeface="+mj-lt"/>
              <a:ea typeface="Times New Roman" pitchFamily="18" charset="0"/>
              <a:cs typeface="Arial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j-lt"/>
                <a:ea typeface="Times New Roman" pitchFamily="18" charset="0"/>
                <a:cs typeface="Arial" pitchFamily="34" charset="0"/>
              </a:rPr>
              <a:t>Mi fortaleza y mi cántico eres tú, Señor Jesús;</a:t>
            </a:r>
            <a:endParaRPr lang="es-CL" sz="3200" dirty="0">
              <a:latin typeface="+mj-lt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mi estandarte y mi bandera eres tú, gran Vencedor.</a:t>
            </a:r>
            <a:endParaRPr lang="es-CL" sz="3200" dirty="0">
              <a:latin typeface="+mj-lt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En ti he confiado, y no me has desamparado,</a:t>
            </a:r>
            <a:endParaRPr lang="es-CL" sz="3200" dirty="0">
              <a:latin typeface="+mj-lt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oh fiel Pastor;</a:t>
            </a:r>
            <a:endParaRPr lang="es-CL" sz="3200" dirty="0">
              <a:latin typeface="+mj-lt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tú has sido, eres y serás por siempre</a:t>
            </a: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el único Señor.</a:t>
            </a:r>
            <a:endParaRPr lang="es-CL" sz="3200" dirty="0">
              <a:latin typeface="+mj-lt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Porque ¿quién es Dios sino solo tú?</a:t>
            </a:r>
            <a:endParaRPr lang="es-CL" sz="3200" dirty="0">
              <a:latin typeface="+mj-lt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y ¿qué Roca hay fuera de ti?</a:t>
            </a:r>
            <a:endParaRPr lang="es-ES" sz="2800" dirty="0">
              <a:latin typeface="+mj-lt"/>
            </a:endParaRPr>
          </a:p>
        </p:txBody>
      </p:sp>
    </p:spTree>
  </p:cSld>
  <p:clrMapOvr>
    <a:masterClrMapping/>
  </p:clrMapOvr>
</p:sld>
</file>

<file path=ppt/slides/slide4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69" name="Rectangle 1"/>
          <p:cNvSpPr>
            <a:spLocks noChangeArrowheads="1"/>
          </p:cNvSpPr>
          <p:nvPr/>
        </p:nvSpPr>
        <p:spPr bwMode="auto">
          <a:xfrm>
            <a:off x="395288" y="1124942"/>
            <a:ext cx="8280400" cy="403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es-ES" sz="3200" b="1" dirty="0">
                <a:latin typeface="+mj-lt"/>
                <a:ea typeface="Times New Roman" pitchFamily="18" charset="0"/>
              </a:rPr>
              <a:t>MIRAD CUÁN BUENO</a:t>
            </a:r>
            <a:endParaRPr lang="es-CL" sz="3200" dirty="0">
              <a:latin typeface="+mj-lt"/>
            </a:endParaRPr>
          </a:p>
          <a:p>
            <a:pPr algn="ctr" eaLnBrk="0" hangingPunct="0">
              <a:defRPr/>
            </a:pPr>
            <a:r>
              <a:rPr lang="es-ES" sz="2800" dirty="0">
                <a:latin typeface="+mj-lt"/>
                <a:ea typeface="Times New Roman" pitchFamily="18" charset="0"/>
              </a:rPr>
              <a:t>(Salmo 133:1-3)</a:t>
            </a:r>
            <a:endParaRPr lang="es-CL" sz="2800" dirty="0">
              <a:latin typeface="+mj-lt"/>
            </a:endParaRPr>
          </a:p>
          <a:p>
            <a:pPr algn="ctr" eaLnBrk="0" hangingPunct="0">
              <a:defRPr/>
            </a:pPr>
            <a:endParaRPr lang="es-ES" sz="3200" dirty="0">
              <a:latin typeface="+mj-lt"/>
              <a:ea typeface="Times New Roman" pitchFamily="18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Mirad cuán bueno y cuán delicioso es...</a:t>
            </a:r>
            <a:endParaRPr lang="es-CL" sz="3200" dirty="0">
              <a:latin typeface="+mj-lt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habitar los hermanos juntos en armonía;</a:t>
            </a:r>
            <a:endParaRPr lang="es-CL" sz="3200" dirty="0">
              <a:latin typeface="+mj-lt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porque allí envía el Señor</a:t>
            </a: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bendición y vida eterna,</a:t>
            </a: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porque allí envía el Señor su bendición.</a:t>
            </a:r>
            <a:r>
              <a:rPr lang="es-CL" sz="3200" dirty="0">
                <a:latin typeface="+mj-lt"/>
              </a:rPr>
              <a:t> </a:t>
            </a:r>
          </a:p>
        </p:txBody>
      </p:sp>
    </p:spTree>
  </p:cSld>
  <p:clrMapOvr>
    <a:masterClrMapping/>
  </p:clrMapOvr>
</p:sld>
</file>

<file path=ppt/slides/slide4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3" name="Rectangle 1"/>
          <p:cNvSpPr>
            <a:spLocks noChangeArrowheads="1"/>
          </p:cNvSpPr>
          <p:nvPr/>
        </p:nvSpPr>
        <p:spPr bwMode="auto">
          <a:xfrm>
            <a:off x="0" y="751234"/>
            <a:ext cx="9144000" cy="5126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bIns="0" anchor="ctr">
            <a:spAutoFit/>
          </a:bodyPr>
          <a:lstStyle/>
          <a:p>
            <a:pPr algn="ctr">
              <a:defRPr/>
            </a:pPr>
            <a:r>
              <a:rPr lang="es-ES" sz="3200" b="1" dirty="0">
                <a:latin typeface="+mj-lt"/>
                <a:cs typeface="Times New Roman" pitchFamily="18" charset="0"/>
              </a:rPr>
              <a:t>MIRANDO EL ROSTRO DEL CRUCIFICADO</a:t>
            </a:r>
          </a:p>
          <a:p>
            <a:pPr algn="ctr" eaLnBrk="0" hangingPunct="0">
              <a:defRPr/>
            </a:pPr>
            <a:endParaRPr lang="es-ES" sz="3200" dirty="0">
              <a:latin typeface="+mj-lt"/>
              <a:ea typeface="Times New Roman" pitchFamily="18" charset="0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  <a:cs typeface="Arial" pitchFamily="34" charset="0"/>
              </a:rPr>
              <a:t>Mirando el rostro del Crucificado,</a:t>
            </a:r>
            <a:endParaRPr lang="es-CL" sz="3200" dirty="0">
              <a:latin typeface="+mj-lt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mi alma se conmueve ante su amor;</a:t>
            </a:r>
            <a:endParaRPr lang="es-CL" sz="3200" dirty="0">
              <a:latin typeface="+mj-lt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su gloria él dejó, cual siervo se humilló,</a:t>
            </a:r>
            <a:endParaRPr lang="es-CL" sz="3200" dirty="0">
              <a:latin typeface="+mj-lt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sobre la cruz tomó nuestro lugar.</a:t>
            </a:r>
            <a:endParaRPr lang="es-CL" sz="3200" dirty="0">
              <a:latin typeface="+mj-lt"/>
            </a:endParaRPr>
          </a:p>
          <a:p>
            <a:pPr algn="ctr" eaLnBrk="0" hangingPunct="0">
              <a:spcBef>
                <a:spcPts val="1200"/>
              </a:spcBef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Al ofrendar su vida en el madero,</a:t>
            </a:r>
            <a:endParaRPr lang="es-CL" sz="3200" dirty="0">
              <a:latin typeface="+mj-lt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sus ojos nos miraron con amor;</a:t>
            </a:r>
            <a:endParaRPr lang="es-CL" sz="3200" dirty="0">
              <a:latin typeface="+mj-lt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la sangre del Cordero abrió el camino nuevo</a:t>
            </a: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al pueblo adquirido para Dios</a:t>
            </a:r>
            <a:r>
              <a:rPr lang="es-CL" sz="3200" dirty="0">
                <a:latin typeface="+mj-lt"/>
              </a:rPr>
              <a:t>.</a:t>
            </a:r>
          </a:p>
        </p:txBody>
      </p:sp>
    </p:spTree>
  </p:cSld>
  <p:clrMapOvr>
    <a:masterClrMapping/>
  </p:clrMapOvr>
</p:sld>
</file>

<file path=ppt/slides/slide4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1"/>
          <p:cNvSpPr>
            <a:spLocks noChangeArrowheads="1"/>
          </p:cNvSpPr>
          <p:nvPr/>
        </p:nvSpPr>
        <p:spPr bwMode="auto">
          <a:xfrm>
            <a:off x="0" y="179388"/>
            <a:ext cx="9144000" cy="600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es-ES" sz="3200" b="1" dirty="0">
                <a:latin typeface="+mj-lt"/>
                <a:cs typeface="Times New Roman" pitchFamily="18" charset="0"/>
              </a:rPr>
              <a:t>MIRÁNDOTE A TI, SEÑOR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endParaRPr lang="es-ES" sz="3200" dirty="0">
              <a:latin typeface="+mj-lt"/>
              <a:cs typeface="Times New Roman" pitchFamily="18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Mirándote a ti, Señor, somos transformados;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tus manos modelan, con amor, nuestro vaso.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endParaRPr lang="es-ES" sz="3200" dirty="0">
              <a:latin typeface="+mj-lt"/>
              <a:cs typeface="Times New Roman" pitchFamily="18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Moldéanos, Jesús, a tu misma imagen;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tú eres el alfarero,</a:t>
            </a: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nosotros en tus manos el barro.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endParaRPr lang="es-ES" sz="3200" dirty="0">
              <a:latin typeface="+mj-lt"/>
              <a:cs typeface="Times New Roman" pitchFamily="18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Transfórmanos, Jesús, a tu semejanza;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tu Espíritu Santo,</a:t>
            </a: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de gloria en gloria, nos llevará.</a:t>
            </a:r>
            <a:endParaRPr lang="es-CL" sz="2000" dirty="0">
              <a:latin typeface="+mj-lt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650" name="Rectangle 1"/>
          <p:cNvSpPr>
            <a:spLocks noChangeArrowheads="1"/>
          </p:cNvSpPr>
          <p:nvPr/>
        </p:nvSpPr>
        <p:spPr bwMode="auto">
          <a:xfrm>
            <a:off x="0" y="439068"/>
            <a:ext cx="9144000" cy="5510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s-ES" altLang="es-CL" sz="3200" b="1">
                <a:latin typeface="Calibri" pitchFamily="34" charset="0"/>
                <a:cs typeface="Times New Roman" pitchFamily="18" charset="0"/>
              </a:rPr>
              <a:t>MIRANDO TU GRANDEZA.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endParaRPr lang="es-ES" altLang="es-CL" sz="3200">
              <a:latin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Mirando tu grandeza y tu majestad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mi corazón se llena de alabanza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para ofrendarla en tu honor;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toda adoración y todo cántico nuevo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es para ti, Hijo del Hombre;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es para ti, testigo fiel.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Verdaderamente tú eres el Cristo,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el Hijo del Dios viviente,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toda gloria, honra y alabanza a tu nombre.</a:t>
            </a:r>
            <a:endParaRPr lang="es-ES" altLang="es-CL" sz="320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4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395288" y="595709"/>
            <a:ext cx="8424862" cy="600164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s-CL" sz="3200" b="1" dirty="0">
                <a:latin typeface="+mn-lt"/>
              </a:rPr>
              <a:t>MI SALVADOR, EN SU BONDAD</a:t>
            </a:r>
          </a:p>
          <a:p>
            <a:pPr algn="ctr">
              <a:defRPr/>
            </a:pPr>
            <a:endParaRPr lang="es-CL" sz="3200" b="1" dirty="0">
              <a:latin typeface="+mn-lt"/>
            </a:endParaRPr>
          </a:p>
          <a:p>
            <a:pPr algn="ctr">
              <a:defRPr/>
            </a:pPr>
            <a:r>
              <a:rPr lang="es-CL" sz="3200" dirty="0">
                <a:latin typeface="+mn-lt"/>
              </a:rPr>
              <a:t>Mi Salvador, en su bondad,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al mundo malo descendió</a:t>
            </a:r>
            <a:r>
              <a:rPr lang="es-CL" sz="3200" b="1" dirty="0">
                <a:latin typeface="+mn-lt"/>
              </a:rPr>
              <a:t>,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y del abismo de maldad 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mi alma levantó.</a:t>
            </a:r>
          </a:p>
          <a:p>
            <a:pPr algn="ctr">
              <a:defRPr/>
            </a:pP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CL" sz="3200" i="1" dirty="0">
                <a:latin typeface="+mn-lt"/>
              </a:rPr>
              <a:t>Seguridad me dio Jesús,</a:t>
            </a:r>
          </a:p>
          <a:p>
            <a:pPr algn="ctr">
              <a:defRPr/>
            </a:pPr>
            <a:r>
              <a:rPr lang="es-CL" sz="3200" i="1" dirty="0">
                <a:latin typeface="+mn-lt"/>
              </a:rPr>
              <a:t>cuando en su gracia me alcanzó;</a:t>
            </a:r>
          </a:p>
          <a:p>
            <a:pPr algn="ctr">
              <a:defRPr/>
            </a:pPr>
            <a:r>
              <a:rPr lang="es-CL" sz="3200" i="1" dirty="0">
                <a:latin typeface="+mn-lt"/>
              </a:rPr>
              <a:t>estando en sombra, a plena luz,</a:t>
            </a:r>
          </a:p>
          <a:p>
            <a:pPr algn="ctr">
              <a:defRPr/>
            </a:pPr>
            <a:r>
              <a:rPr lang="es-CL" sz="3200" i="1" dirty="0">
                <a:latin typeface="+mn-lt"/>
              </a:rPr>
              <a:t>en su bondad me levantó.</a:t>
            </a:r>
          </a:p>
          <a:p>
            <a:pPr algn="ctr">
              <a:defRPr/>
            </a:pPr>
            <a:r>
              <a:rPr lang="es-CL" sz="3200" i="1" dirty="0">
                <a:latin typeface="+mn-lt"/>
              </a:rPr>
              <a:t>…</a:t>
            </a:r>
          </a:p>
        </p:txBody>
      </p:sp>
    </p:spTree>
  </p:cSld>
  <p:clrMapOvr>
    <a:masterClrMapping/>
  </p:clrMapOvr>
</p:sld>
</file>

<file path=ppt/slides/slide4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395288" y="583083"/>
            <a:ext cx="8424862" cy="551021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s-CL" sz="3200" dirty="0">
                <a:latin typeface="+mn-lt"/>
              </a:rPr>
              <a:t>Tortura cruel sufrió por mí, 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cuando en la cruz por mí murió;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tan solo así salvado fui 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y así me levantó.</a:t>
            </a:r>
          </a:p>
          <a:p>
            <a:pPr algn="ctr">
              <a:defRPr/>
            </a:pPr>
            <a:r>
              <a:rPr lang="es-CL" sz="3200" i="1" dirty="0">
                <a:latin typeface="+mn-lt"/>
              </a:rPr>
              <a:t>Seguridad me dio Jesús…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CL" sz="3200" dirty="0">
                <a:latin typeface="+mn-lt"/>
              </a:rPr>
              <a:t>Que soy feliz, yo bien lo sé, 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con esta vida que él me dio;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ahora comprendo por qué fue 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que él me levantó.</a:t>
            </a:r>
          </a:p>
          <a:p>
            <a:pPr algn="ctr">
              <a:defRPr/>
            </a:pPr>
            <a:r>
              <a:rPr lang="es-CL" sz="3200" i="1" dirty="0">
                <a:latin typeface="+mn-lt"/>
              </a:rPr>
              <a:t>Seguridad me dio Jesús…</a:t>
            </a:r>
            <a:endParaRPr lang="es-CL" sz="3200" dirty="0">
              <a:latin typeface="+mn-lt"/>
            </a:endParaRPr>
          </a:p>
        </p:txBody>
      </p:sp>
    </p:spTree>
  </p:cSld>
  <p:clrMapOvr>
    <a:masterClrMapping/>
  </p:clrMapOvr>
</p:sld>
</file>

<file path=ppt/slides/slide4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674" name="1 Rectángulo"/>
          <p:cNvSpPr>
            <a:spLocks noChangeArrowheads="1"/>
          </p:cNvSpPr>
          <p:nvPr/>
        </p:nvSpPr>
        <p:spPr bwMode="auto">
          <a:xfrm>
            <a:off x="323528" y="1309985"/>
            <a:ext cx="8424936" cy="38472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it-IT" sz="3200" b="1" dirty="0">
                <a:latin typeface="+mn-lt"/>
              </a:rPr>
              <a:t>MI SOCORRO VIENE DE TI, SEÑOR</a:t>
            </a:r>
          </a:p>
          <a:p>
            <a:pPr algn="ctr"/>
            <a:r>
              <a:rPr lang="it-IT" sz="3200" dirty="0">
                <a:latin typeface="+mn-lt"/>
              </a:rPr>
              <a:t>Mi socorro viene de ti, Señor, </a:t>
            </a:r>
          </a:p>
          <a:p>
            <a:pPr algn="ctr"/>
            <a:r>
              <a:rPr lang="it-IT" sz="3200" dirty="0">
                <a:latin typeface="+mn-lt"/>
              </a:rPr>
              <a:t>mi socorro viene de ti; </a:t>
            </a:r>
          </a:p>
          <a:p>
            <a:pPr algn="ctr"/>
            <a:r>
              <a:rPr lang="it-IT" sz="3200" dirty="0">
                <a:latin typeface="+mn-lt"/>
              </a:rPr>
              <a:t>en ti está puesta mi confianza, </a:t>
            </a:r>
          </a:p>
          <a:p>
            <a:pPr algn="ctr">
              <a:spcAft>
                <a:spcPts val="1200"/>
              </a:spcAft>
            </a:pPr>
            <a:r>
              <a:rPr lang="it-IT" sz="3200" dirty="0">
                <a:latin typeface="+mn-lt"/>
              </a:rPr>
              <a:t>mi socorro viene de ti. </a:t>
            </a:r>
          </a:p>
          <a:p>
            <a:pPr algn="ctr"/>
            <a:r>
              <a:rPr lang="it-IT" sz="3200" dirty="0">
                <a:latin typeface="+mn-lt"/>
              </a:rPr>
              <a:t>En ti me regocijaré, Señor; </a:t>
            </a:r>
          </a:p>
          <a:p>
            <a:pPr algn="ctr"/>
            <a:r>
              <a:rPr lang="it-IT" sz="3200" dirty="0">
                <a:latin typeface="+mn-lt"/>
              </a:rPr>
              <a:t>en ti descansaré.</a:t>
            </a:r>
            <a:endParaRPr lang="es-CL" sz="3200" dirty="0">
              <a:latin typeface="+mn-lt"/>
            </a:endParaRPr>
          </a:p>
        </p:txBody>
      </p:sp>
    </p:spTree>
  </p:cSld>
  <p:clrMapOvr>
    <a:masterClrMapping/>
  </p:clrMapOvr>
</p:sld>
</file>

<file path=ppt/slides/slide4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698" name="1 Rectángulo"/>
          <p:cNvSpPr>
            <a:spLocks noChangeArrowheads="1"/>
          </p:cNvSpPr>
          <p:nvPr/>
        </p:nvSpPr>
        <p:spPr bwMode="auto">
          <a:xfrm>
            <a:off x="323528" y="1115447"/>
            <a:ext cx="8424936" cy="41857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s-CL" sz="3200" b="1" dirty="0">
                <a:latin typeface="+mn-lt"/>
              </a:rPr>
              <a:t>MI VASO ELEVO </a:t>
            </a:r>
          </a:p>
          <a:p>
            <a:pPr algn="ctr"/>
            <a:r>
              <a:rPr lang="es-CL" sz="3200" dirty="0">
                <a:latin typeface="+mn-lt"/>
              </a:rPr>
              <a:t>Mi vaso elevo, </a:t>
            </a:r>
          </a:p>
          <a:p>
            <a:pPr algn="ctr"/>
            <a:r>
              <a:rPr lang="es-CL" sz="3200" dirty="0">
                <a:latin typeface="+mn-lt"/>
              </a:rPr>
              <a:t>que sea lleno; </a:t>
            </a:r>
          </a:p>
          <a:p>
            <a:pPr algn="ctr"/>
            <a:r>
              <a:rPr lang="es-CL" sz="3200" dirty="0">
                <a:latin typeface="+mn-lt"/>
              </a:rPr>
              <a:t>heme aquí con ardiente sed. </a:t>
            </a:r>
          </a:p>
          <a:p>
            <a:pPr algn="ctr"/>
            <a:r>
              <a:rPr lang="es-CL" sz="3200" dirty="0">
                <a:latin typeface="+mn-lt"/>
              </a:rPr>
              <a:t>Fuente divina </a:t>
            </a:r>
          </a:p>
          <a:p>
            <a:pPr algn="ctr"/>
            <a:r>
              <a:rPr lang="es-CL" sz="3200" dirty="0">
                <a:latin typeface="+mn-lt"/>
              </a:rPr>
              <a:t>de tu abundancia; </a:t>
            </a:r>
          </a:p>
          <a:p>
            <a:pPr algn="ctr"/>
            <a:r>
              <a:rPr lang="es-CL" sz="3200" dirty="0">
                <a:latin typeface="+mn-lt"/>
              </a:rPr>
              <a:t>míralo, llénalo,</a:t>
            </a:r>
          </a:p>
          <a:p>
            <a:pPr algn="ctr"/>
            <a:r>
              <a:rPr lang="es-CL" sz="3200" dirty="0">
                <a:latin typeface="+mn-lt"/>
              </a:rPr>
              <a:t>te ruego hoy.</a:t>
            </a:r>
          </a:p>
        </p:txBody>
      </p:sp>
    </p:spTree>
  </p:cSld>
  <p:clrMapOvr>
    <a:masterClrMapping/>
  </p:clrMapOvr>
</p:sld>
</file>

<file path=ppt/slides/slide4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865" name="Rectangle 1"/>
          <p:cNvSpPr>
            <a:spLocks noChangeArrowheads="1"/>
          </p:cNvSpPr>
          <p:nvPr/>
        </p:nvSpPr>
        <p:spPr bwMode="auto">
          <a:xfrm>
            <a:off x="0" y="656679"/>
            <a:ext cx="9144000" cy="550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 eaLnBrk="0" hangingPunct="0">
              <a:defRPr/>
            </a:pPr>
            <a:r>
              <a:rPr lang="es-ES" sz="3200" b="1" dirty="0">
                <a:latin typeface="+mn-lt"/>
                <a:ea typeface="Times New Roman" pitchFamily="18" charset="0"/>
                <a:cs typeface="Arial" pitchFamily="34" charset="0"/>
              </a:rPr>
              <a:t>NADIE PUDO AMARME COMO CRISTO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 eaLnBrk="0" hangingPunct="0">
              <a:defRPr/>
            </a:pPr>
            <a:endParaRPr lang="es-ES" sz="3200" dirty="0">
              <a:latin typeface="+mn-lt"/>
              <a:ea typeface="Times New Roman" pitchFamily="18" charset="0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n-lt"/>
                <a:ea typeface="Times New Roman" pitchFamily="18" charset="0"/>
                <a:cs typeface="Arial" pitchFamily="34" charset="0"/>
              </a:rPr>
              <a:t>Hoy yo quiero hablarte del amor de Cristo,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n-lt"/>
                <a:ea typeface="Times New Roman" pitchFamily="18" charset="0"/>
                <a:cs typeface="Arial" pitchFamily="34" charset="0"/>
              </a:rPr>
              <a:t>pues en él hallé un amigo fuerte y fiel;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n-lt"/>
                <a:ea typeface="Times New Roman" pitchFamily="18" charset="0"/>
                <a:cs typeface="Arial" pitchFamily="34" charset="0"/>
              </a:rPr>
              <a:t>por su gracia transformó mi vida entera,</a:t>
            </a:r>
            <a:r>
              <a:rPr lang="es-CL" sz="3200" dirty="0">
                <a:latin typeface="+mn-lt"/>
                <a:cs typeface="Arial" pitchFamily="34" charset="0"/>
              </a:rPr>
              <a:t> </a:t>
            </a:r>
          </a:p>
          <a:p>
            <a:pPr algn="ctr" eaLnBrk="0" hangingPunct="0">
              <a:defRPr/>
            </a:pPr>
            <a:r>
              <a:rPr lang="es-ES" sz="3200" dirty="0">
                <a:latin typeface="+mn-lt"/>
                <a:ea typeface="Times New Roman" pitchFamily="18" charset="0"/>
                <a:cs typeface="Arial" pitchFamily="34" charset="0"/>
              </a:rPr>
              <a:t>lo que en esta vida soy lo debo a él.</a:t>
            </a:r>
          </a:p>
          <a:p>
            <a:pPr algn="ctr" eaLnBrk="0" hangingPunct="0">
              <a:defRPr/>
            </a:pPr>
            <a:endParaRPr lang="es-CL" sz="3200" dirty="0">
              <a:latin typeface="+mn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i="1" dirty="0">
                <a:latin typeface="+mn-lt"/>
                <a:ea typeface="Times New Roman" pitchFamily="18" charset="0"/>
                <a:cs typeface="Arial" pitchFamily="34" charset="0"/>
              </a:rPr>
              <a:t>Nadie pudo amarme como Cristo,</a:t>
            </a:r>
            <a:endParaRPr lang="es-CL" sz="3200" i="1" dirty="0">
              <a:latin typeface="+mn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i="1" dirty="0">
                <a:latin typeface="+mn-lt"/>
                <a:ea typeface="Times New Roman" pitchFamily="18" charset="0"/>
                <a:cs typeface="Arial" pitchFamily="34" charset="0"/>
              </a:rPr>
              <a:t>es incomparable su amistad;</a:t>
            </a:r>
            <a:endParaRPr lang="es-CL" sz="3200" i="1" dirty="0">
              <a:latin typeface="+mn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i="1" dirty="0">
                <a:latin typeface="+mn-lt"/>
                <a:ea typeface="Times New Roman" pitchFamily="18" charset="0"/>
                <a:cs typeface="Arial" pitchFamily="34" charset="0"/>
              </a:rPr>
              <a:t>solo él pudo redimirme del pecado,</a:t>
            </a:r>
            <a:endParaRPr lang="es-CL" sz="3200" i="1" dirty="0">
              <a:latin typeface="+mn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i="1" dirty="0">
                <a:latin typeface="+mn-lt"/>
                <a:ea typeface="Times New Roman" pitchFamily="18" charset="0"/>
                <a:cs typeface="Arial" pitchFamily="34" charset="0"/>
              </a:rPr>
              <a:t>por su amor y su bondad.</a:t>
            </a:r>
            <a:endParaRPr lang="es-CL" sz="3200" i="1" dirty="0">
              <a:latin typeface="+mn-lt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468313" y="656679"/>
            <a:ext cx="8351837" cy="55086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s-ES" sz="3200" dirty="0">
                <a:latin typeface="+mn-lt"/>
                <a:ea typeface="Times New Roman" pitchFamily="18" charset="0"/>
                <a:cs typeface="Arial" pitchFamily="34" charset="0"/>
              </a:rPr>
              <a:t>Lleno estaba yo de ayes y tristeza,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n-lt"/>
                <a:ea typeface="Times New Roman" pitchFamily="18" charset="0"/>
                <a:cs typeface="Arial" pitchFamily="34" charset="0"/>
              </a:rPr>
              <a:t>lleno estaba de miserias y dolor;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n-lt"/>
                <a:ea typeface="Times New Roman" pitchFamily="18" charset="0"/>
                <a:cs typeface="Arial" pitchFamily="34" charset="0"/>
              </a:rPr>
              <a:t>con ternura, Cristo me tendió la mano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n-lt"/>
                <a:ea typeface="Times New Roman" pitchFamily="18" charset="0"/>
                <a:cs typeface="Arial" pitchFamily="34" charset="0"/>
              </a:rPr>
              <a:t>y me guió por el sendero del amor.</a:t>
            </a:r>
          </a:p>
          <a:p>
            <a:pPr algn="ctr" eaLnBrk="0" hangingPunct="0">
              <a:defRPr/>
            </a:pPr>
            <a:r>
              <a:rPr lang="es-ES" sz="3200" i="1" dirty="0">
                <a:latin typeface="+mn-lt"/>
                <a:cs typeface="Arial" pitchFamily="34" charset="0"/>
              </a:rPr>
              <a:t>Nadie pudo amarme como Cristo…</a:t>
            </a:r>
            <a:endParaRPr lang="es-CL" sz="3200" i="1" dirty="0">
              <a:latin typeface="+mn-lt"/>
              <a:cs typeface="Arial" pitchFamily="34" charset="0"/>
            </a:endParaRPr>
          </a:p>
          <a:p>
            <a:pPr algn="ctr" eaLnBrk="0" hangingPunct="0">
              <a:defRPr/>
            </a:pPr>
            <a:endParaRPr lang="es-ES" sz="3200" dirty="0">
              <a:latin typeface="+mn-lt"/>
              <a:ea typeface="Times New Roman" pitchFamily="18" charset="0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n-lt"/>
                <a:ea typeface="Times New Roman" pitchFamily="18" charset="0"/>
                <a:cs typeface="Arial" pitchFamily="34" charset="0"/>
              </a:rPr>
              <a:t>Cada día viene a darme nuevo aliento,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n-lt"/>
                <a:ea typeface="Times New Roman" pitchFamily="18" charset="0"/>
                <a:cs typeface="Arial" pitchFamily="34" charset="0"/>
              </a:rPr>
              <a:t>a mi corazón infunde dulce paz;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n-lt"/>
                <a:ea typeface="Times New Roman" pitchFamily="18" charset="0"/>
                <a:cs typeface="Arial" pitchFamily="34" charset="0"/>
              </a:rPr>
              <a:t>no comprenderé por qué vino a salvarme,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n-lt"/>
                <a:ea typeface="Times New Roman" pitchFamily="18" charset="0"/>
                <a:cs typeface="Arial" pitchFamily="34" charset="0"/>
              </a:rPr>
              <a:t>hasta que en el cielo pueda ver su faz.</a:t>
            </a:r>
          </a:p>
          <a:p>
            <a:pPr algn="ctr" eaLnBrk="0" hangingPunct="0">
              <a:defRPr/>
            </a:pPr>
            <a:r>
              <a:rPr lang="es-ES" sz="3200" i="1" dirty="0">
                <a:latin typeface="+mn-lt"/>
                <a:cs typeface="Arial" pitchFamily="34" charset="0"/>
              </a:rPr>
              <a:t>Nadie pudo amarme como Cristo…</a:t>
            </a:r>
          </a:p>
        </p:txBody>
      </p:sp>
    </p:spTree>
  </p:cSld>
  <p:clrMapOvr>
    <a:masterClrMapping/>
  </p:clrMapOvr>
</p:sld>
</file>

<file path=ppt/slides/slide4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722" name="1 Rectángulo"/>
          <p:cNvSpPr>
            <a:spLocks noChangeArrowheads="1"/>
          </p:cNvSpPr>
          <p:nvPr/>
        </p:nvSpPr>
        <p:spPr bwMode="auto">
          <a:xfrm>
            <a:off x="323528" y="677009"/>
            <a:ext cx="8568952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s-CL" sz="3200" b="1" dirty="0">
                <a:latin typeface="+mn-lt"/>
              </a:rPr>
              <a:t>NO BUSQUÉIS ENTRE LOS MUERTOS AL QUE VIVE </a:t>
            </a:r>
          </a:p>
          <a:p>
            <a:pPr algn="ctr"/>
            <a:r>
              <a:rPr lang="es-CL" sz="3200" dirty="0">
                <a:latin typeface="+mn-lt"/>
              </a:rPr>
              <a:t>No busquéis entre los muertos al que vive, </a:t>
            </a:r>
          </a:p>
          <a:p>
            <a:pPr algn="ctr"/>
            <a:r>
              <a:rPr lang="es-CL" sz="3200" dirty="0">
                <a:latin typeface="+mn-lt"/>
              </a:rPr>
              <a:t>no busquéis entre los muertos a Jesús; </a:t>
            </a:r>
          </a:p>
          <a:p>
            <a:pPr algn="ctr"/>
            <a:r>
              <a:rPr lang="es-CL" sz="3200" dirty="0">
                <a:latin typeface="+mn-lt"/>
              </a:rPr>
              <a:t>no busquéis entre los muertos al que vive, </a:t>
            </a:r>
          </a:p>
          <a:p>
            <a:pPr algn="ctr">
              <a:spcAft>
                <a:spcPts val="1200"/>
              </a:spcAft>
            </a:pPr>
            <a:r>
              <a:rPr lang="es-CL" sz="3200" dirty="0">
                <a:latin typeface="+mn-lt"/>
              </a:rPr>
              <a:t>no busquéis entre los muertos al Señor. </a:t>
            </a:r>
          </a:p>
          <a:p>
            <a:pPr algn="ctr"/>
            <a:r>
              <a:rPr lang="es-CL" sz="3200" dirty="0">
                <a:latin typeface="+mn-lt"/>
              </a:rPr>
              <a:t>Ha resucitado, ha resucitado, </a:t>
            </a:r>
          </a:p>
          <a:p>
            <a:pPr algn="ctr">
              <a:spcAft>
                <a:spcPts val="1200"/>
              </a:spcAft>
            </a:pPr>
            <a:r>
              <a:rPr lang="es-CL" sz="3200" dirty="0">
                <a:latin typeface="+mn-lt"/>
              </a:rPr>
              <a:t>ha resucitado como dijo. </a:t>
            </a:r>
          </a:p>
          <a:p>
            <a:pPr algn="ctr"/>
            <a:r>
              <a:rPr lang="es-CL" sz="3200" dirty="0">
                <a:latin typeface="+mn-lt"/>
              </a:rPr>
              <a:t>Aleluya, aleluya, gloria a Cristo; </a:t>
            </a:r>
          </a:p>
          <a:p>
            <a:pPr algn="ctr">
              <a:spcAft>
                <a:spcPts val="1200"/>
              </a:spcAft>
            </a:pPr>
            <a:r>
              <a:rPr lang="es-CL" sz="3200" dirty="0">
                <a:latin typeface="+mn-lt"/>
              </a:rPr>
              <a:t>aleluya, aleluya, gloria a él. </a:t>
            </a:r>
          </a:p>
          <a:p>
            <a:pPr algn="ctr"/>
            <a:r>
              <a:rPr lang="es-CL" sz="3200" dirty="0">
                <a:latin typeface="+mn-lt"/>
              </a:rPr>
              <a:t>Ha resucitado, ha resucitado... </a:t>
            </a:r>
          </a:p>
        </p:txBody>
      </p:sp>
    </p:spTree>
  </p:cSld>
  <p:clrMapOvr>
    <a:masterClrMapping/>
  </p:clrMapOvr>
</p:sld>
</file>

<file path=ppt/slides/slide4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746" name="Rectangle 1"/>
          <p:cNvSpPr>
            <a:spLocks noChangeArrowheads="1"/>
          </p:cNvSpPr>
          <p:nvPr/>
        </p:nvSpPr>
        <p:spPr bwMode="auto">
          <a:xfrm>
            <a:off x="0" y="633189"/>
            <a:ext cx="9144000" cy="517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s-ES" altLang="es-CL" sz="3200" b="1">
                <a:latin typeface="Calibri" pitchFamily="34" charset="0"/>
                <a:cs typeface="Times New Roman" pitchFamily="18" charset="0"/>
              </a:rPr>
              <a:t>NO ESPERABA YO DE MÍ...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endParaRPr lang="es-ES" altLang="es-CL" sz="3200">
              <a:latin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No esperaba yo de mí acercarme a ti,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mas tú descendiste en humano ser;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no esperaba yo de mí pregonar de ti,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más, Jesús, oí tu voz llamándome.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spcBef>
                <a:spcPts val="1200"/>
              </a:spcBef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Siempre agradecido de ti,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siempre agradecido por tu cruz;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siempre agradecido de ti,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que viniste a buscar y a salvarme a mí.</a:t>
            </a:r>
            <a:endParaRPr lang="es-ES" altLang="es-CL" sz="320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4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1 Rectángulo"/>
          <p:cNvSpPr>
            <a:spLocks noChangeArrowheads="1"/>
          </p:cNvSpPr>
          <p:nvPr/>
        </p:nvSpPr>
        <p:spPr bwMode="auto">
          <a:xfrm>
            <a:off x="0" y="564728"/>
            <a:ext cx="9144000" cy="581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s-CL" sz="3200" b="1" dirty="0">
                <a:latin typeface="+mj-lt"/>
                <a:cs typeface="Arial" pitchFamily="34" charset="0"/>
              </a:rPr>
              <a:t>NO HAY DIOS FUERA DE TI</a:t>
            </a:r>
          </a:p>
          <a:p>
            <a:pPr algn="ctr">
              <a:defRPr/>
            </a:pPr>
            <a:r>
              <a:rPr lang="es-CL" sz="3200" dirty="0">
                <a:latin typeface="+mj-lt"/>
                <a:cs typeface="Arial" pitchFamily="34" charset="0"/>
              </a:rPr>
              <a:t>	</a:t>
            </a:r>
          </a:p>
          <a:p>
            <a:pPr algn="ctr">
              <a:defRPr/>
            </a:pPr>
            <a:r>
              <a:rPr lang="es-CL" sz="3200" dirty="0">
                <a:latin typeface="+mj-lt"/>
                <a:cs typeface="Arial" pitchFamily="34" charset="0"/>
              </a:rPr>
              <a:t>No hay Dios fuera de ti...</a:t>
            </a:r>
          </a:p>
          <a:p>
            <a:pPr algn="ctr">
              <a:defRPr/>
            </a:pPr>
            <a:r>
              <a:rPr lang="es-CL" sz="3200" dirty="0">
                <a:latin typeface="+mj-lt"/>
                <a:cs typeface="Arial" pitchFamily="34" charset="0"/>
              </a:rPr>
              <a:t>majestuoso, alto, lleno de gloria y poder; 	</a:t>
            </a:r>
          </a:p>
          <a:p>
            <a:pPr algn="ctr">
              <a:spcAft>
                <a:spcPts val="1200"/>
              </a:spcAft>
              <a:defRPr/>
            </a:pPr>
            <a:r>
              <a:rPr lang="es-CL" sz="3200" dirty="0">
                <a:latin typeface="+mj-lt"/>
                <a:cs typeface="Arial" pitchFamily="34" charset="0"/>
              </a:rPr>
              <a:t>no hay Dios fuera de ti.</a:t>
            </a:r>
          </a:p>
          <a:p>
            <a:pPr algn="ctr">
              <a:defRPr/>
            </a:pPr>
            <a:r>
              <a:rPr lang="es-CL" sz="3200" dirty="0">
                <a:latin typeface="+mj-lt"/>
                <a:cs typeface="Arial" pitchFamily="34" charset="0"/>
              </a:rPr>
              <a:t>Jesucristo, tú eres mi Dios…	</a:t>
            </a:r>
          </a:p>
          <a:p>
            <a:pPr algn="ctr">
              <a:defRPr/>
            </a:pPr>
            <a:r>
              <a:rPr lang="es-CL" sz="3200" dirty="0">
                <a:latin typeface="+mj-lt"/>
                <a:cs typeface="Arial" pitchFamily="34" charset="0"/>
              </a:rPr>
              <a:t>maravilloso, sublime eres tú;</a:t>
            </a:r>
          </a:p>
          <a:p>
            <a:pPr algn="ctr">
              <a:spcAft>
                <a:spcPts val="1200"/>
              </a:spcAft>
              <a:defRPr/>
            </a:pPr>
            <a:r>
              <a:rPr lang="es-CL" sz="3200" dirty="0">
                <a:latin typeface="+mj-lt"/>
                <a:cs typeface="Arial" pitchFamily="34" charset="0"/>
              </a:rPr>
              <a:t>digno de exaltación, digno de todo loor</a:t>
            </a:r>
          </a:p>
          <a:p>
            <a:pPr algn="ctr">
              <a:defRPr/>
            </a:pPr>
            <a:r>
              <a:rPr lang="es-CL" sz="3200" dirty="0">
                <a:latin typeface="+mj-lt"/>
                <a:cs typeface="Arial" pitchFamily="34" charset="0"/>
              </a:rPr>
              <a:t>Recibe de tus redimidos la gloria,</a:t>
            </a:r>
          </a:p>
          <a:p>
            <a:pPr algn="ctr">
              <a:defRPr/>
            </a:pPr>
            <a:r>
              <a:rPr lang="es-CL" sz="3200" dirty="0">
                <a:latin typeface="+mj-lt"/>
                <a:cs typeface="Arial" pitchFamily="34" charset="0"/>
              </a:rPr>
              <a:t>recibe de tus redimidos la honra,</a:t>
            </a:r>
          </a:p>
          <a:p>
            <a:pPr algn="ctr">
              <a:defRPr/>
            </a:pPr>
            <a:r>
              <a:rPr lang="es-CL" sz="3200" dirty="0">
                <a:latin typeface="+mj-lt"/>
                <a:cs typeface="Arial" pitchFamily="34" charset="0"/>
              </a:rPr>
              <a:t>la alabanza y la adoración.</a:t>
            </a:r>
          </a:p>
        </p:txBody>
      </p:sp>
    </p:spTree>
  </p:cSld>
  <p:clrMapOvr>
    <a:masterClrMapping/>
  </p:clrMapOvr>
</p:sld>
</file>

<file path=ppt/slides/slide4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794" name="2 Marcador de contenido"/>
          <p:cNvSpPr>
            <a:spLocks noGrp="1"/>
          </p:cNvSpPr>
          <p:nvPr>
            <p:ph idx="1"/>
          </p:nvPr>
        </p:nvSpPr>
        <p:spPr>
          <a:xfrm>
            <a:off x="395288" y="1196925"/>
            <a:ext cx="8229600" cy="4104283"/>
          </a:xfrm>
        </p:spPr>
        <p:txBody>
          <a:bodyPr/>
          <a:lstStyle/>
          <a:p>
            <a:pPr marL="0" indent="0" algn="ctr">
              <a:spcBef>
                <a:spcPct val="0"/>
              </a:spcBef>
              <a:buFont typeface="Arial" charset="0"/>
              <a:buNone/>
            </a:pPr>
            <a:r>
              <a:rPr lang="es-CL" altLang="es-CL" b="1" dirty="0"/>
              <a:t>NO HAY OTRO NOMBRE</a:t>
            </a:r>
          </a:p>
          <a:p>
            <a:pPr marL="0" indent="0" algn="ctr">
              <a:spcBef>
                <a:spcPct val="0"/>
              </a:spcBef>
              <a:buFont typeface="Arial" charset="0"/>
              <a:buNone/>
            </a:pPr>
            <a:endParaRPr lang="es-CL" altLang="es-CL" dirty="0"/>
          </a:p>
          <a:p>
            <a:pPr marL="0" indent="0" algn="ctr">
              <a:spcBef>
                <a:spcPct val="0"/>
              </a:spcBef>
              <a:buFont typeface="Arial" charset="0"/>
              <a:buNone/>
            </a:pPr>
            <a:r>
              <a:rPr lang="es-CL" altLang="es-CL" dirty="0"/>
              <a:t>No hay otro nombre </a:t>
            </a:r>
          </a:p>
          <a:p>
            <a:pPr marL="0" indent="0" algn="ctr">
              <a:spcBef>
                <a:spcPct val="0"/>
              </a:spcBef>
              <a:buFont typeface="Arial" charset="0"/>
              <a:buNone/>
            </a:pPr>
            <a:r>
              <a:rPr lang="es-CL" altLang="es-CL" dirty="0"/>
              <a:t>dado a los hombres:</a:t>
            </a:r>
          </a:p>
          <a:p>
            <a:pPr marL="0" indent="0" algn="ctr">
              <a:spcBef>
                <a:spcPct val="0"/>
              </a:spcBef>
              <a:buFont typeface="Arial" charset="0"/>
              <a:buNone/>
            </a:pPr>
            <a:r>
              <a:rPr lang="es-CL" altLang="es-CL" dirty="0"/>
              <a:t>Jesucristo es el Señor.</a:t>
            </a:r>
          </a:p>
          <a:p>
            <a:pPr marL="0" indent="0" algn="ctr">
              <a:spcBef>
                <a:spcPct val="0"/>
              </a:spcBef>
              <a:buFont typeface="Arial" charset="0"/>
              <a:buNone/>
            </a:pPr>
            <a:r>
              <a:rPr lang="es-CL" altLang="es-CL" dirty="0"/>
              <a:t>Toda lengua confesará</a:t>
            </a:r>
          </a:p>
          <a:p>
            <a:pPr marL="0" indent="0" algn="ctr">
              <a:spcBef>
                <a:spcPct val="0"/>
              </a:spcBef>
              <a:buFont typeface="Arial" charset="0"/>
              <a:buNone/>
            </a:pPr>
            <a:r>
              <a:rPr lang="es-CL" altLang="es-CL" dirty="0"/>
              <a:t>Que Jesús es el Señor.</a:t>
            </a:r>
          </a:p>
        </p:txBody>
      </p:sp>
    </p:spTree>
  </p:cSld>
  <p:clrMapOvr>
    <a:masterClrMapping/>
  </p:clrMapOvr>
</p:sld>
</file>

<file path=ppt/slides/slide4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818" name="3 Rectángulo"/>
          <p:cNvSpPr>
            <a:spLocks noChangeArrowheads="1"/>
          </p:cNvSpPr>
          <p:nvPr/>
        </p:nvSpPr>
        <p:spPr bwMode="auto">
          <a:xfrm>
            <a:off x="395536" y="836712"/>
            <a:ext cx="8748464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s-CL" sz="3200" b="1" dirty="0">
                <a:latin typeface="+mn-lt"/>
              </a:rPr>
              <a:t>NO HAY QUEJAS PARA TI, SEÑOR </a:t>
            </a:r>
          </a:p>
          <a:p>
            <a:pPr algn="ctr"/>
            <a:r>
              <a:rPr lang="es-CL" sz="3200" dirty="0">
                <a:latin typeface="+mn-lt"/>
              </a:rPr>
              <a:t>No hay quejas para ti, mi Señor, </a:t>
            </a:r>
          </a:p>
          <a:p>
            <a:pPr algn="ctr"/>
            <a:r>
              <a:rPr lang="es-CL" sz="3200" dirty="0">
                <a:latin typeface="+mn-lt"/>
              </a:rPr>
              <a:t>solo hay gratitud; </a:t>
            </a:r>
          </a:p>
          <a:p>
            <a:pPr algn="ctr"/>
            <a:r>
              <a:rPr lang="es-CL" sz="3200" dirty="0">
                <a:latin typeface="+mn-lt"/>
              </a:rPr>
              <a:t>tú levantas mi cabeza </a:t>
            </a:r>
          </a:p>
          <a:p>
            <a:pPr algn="ctr">
              <a:spcAft>
                <a:spcPts val="1200"/>
              </a:spcAft>
            </a:pPr>
            <a:r>
              <a:rPr lang="es-CL" sz="3200" dirty="0">
                <a:latin typeface="+mn-lt"/>
              </a:rPr>
              <a:t>no hay quejas, solo hay gratitud. </a:t>
            </a:r>
          </a:p>
          <a:p>
            <a:pPr algn="ctr"/>
            <a:r>
              <a:rPr lang="es-CL" sz="3200" dirty="0">
                <a:latin typeface="+mn-lt"/>
              </a:rPr>
              <a:t>En las pruebas y tribulación, </a:t>
            </a:r>
          </a:p>
          <a:p>
            <a:pPr algn="ctr"/>
            <a:r>
              <a:rPr lang="es-CL" sz="3200" dirty="0">
                <a:latin typeface="+mn-lt"/>
              </a:rPr>
              <a:t>tú me hablas con amor, </a:t>
            </a:r>
          </a:p>
          <a:p>
            <a:pPr algn="ctr"/>
            <a:r>
              <a:rPr lang="es-CL" sz="3200" dirty="0">
                <a:latin typeface="+mn-lt"/>
              </a:rPr>
              <a:t>y me dices: Ya no temas, </a:t>
            </a:r>
          </a:p>
          <a:p>
            <a:pPr algn="ctr"/>
            <a:r>
              <a:rPr lang="es-CL" sz="3200" dirty="0">
                <a:latin typeface="+mn-lt"/>
              </a:rPr>
              <a:t>que a tu lado siempre estoy.</a:t>
            </a:r>
          </a:p>
        </p:txBody>
      </p:sp>
    </p:spTree>
  </p:cSld>
  <p:clrMapOvr>
    <a:masterClrMapping/>
  </p:clrMapOvr>
</p:sld>
</file>

<file path=ppt/slides/slide4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1" name="2 Marcador de contenido"/>
          <p:cNvSpPr>
            <a:spLocks noGrp="1"/>
          </p:cNvSpPr>
          <p:nvPr>
            <p:ph idx="1"/>
          </p:nvPr>
        </p:nvSpPr>
        <p:spPr>
          <a:xfrm>
            <a:off x="468313" y="549275"/>
            <a:ext cx="8229600" cy="5832475"/>
          </a:xfrm>
        </p:spPr>
        <p:txBody>
          <a:bodyPr/>
          <a:lstStyle/>
          <a:p>
            <a:pPr marL="0" indent="0" algn="ctr">
              <a:spcBef>
                <a:spcPts val="0"/>
              </a:spcBef>
              <a:buFont typeface="Arial" pitchFamily="34" charset="0"/>
              <a:buNone/>
              <a:defRPr/>
            </a:pPr>
            <a:r>
              <a:rPr lang="es-CL" b="1" dirty="0"/>
              <a:t>NO HAY SANTO COMO EL SEÑOR</a:t>
            </a:r>
          </a:p>
          <a:p>
            <a:pPr marL="0" indent="0" algn="ctr">
              <a:spcBef>
                <a:spcPts val="0"/>
              </a:spcBef>
              <a:buFont typeface="Arial" pitchFamily="34" charset="0"/>
              <a:buNone/>
              <a:defRPr/>
            </a:pPr>
            <a:endParaRPr lang="es-CL" dirty="0"/>
          </a:p>
          <a:p>
            <a:pPr marL="0" indent="0" algn="ctr">
              <a:spcBef>
                <a:spcPts val="0"/>
              </a:spcBef>
              <a:buFont typeface="Arial" pitchFamily="34" charset="0"/>
              <a:buNone/>
              <a:defRPr/>
            </a:pPr>
            <a:r>
              <a:rPr lang="es-CL" dirty="0"/>
              <a:t>Mi corazón se regocija en Jehová, </a:t>
            </a:r>
          </a:p>
          <a:p>
            <a:pPr marL="0" indent="0" algn="ctr">
              <a:spcBef>
                <a:spcPts val="0"/>
              </a:spcBef>
              <a:buFont typeface="Arial" pitchFamily="34" charset="0"/>
              <a:buNone/>
              <a:defRPr/>
            </a:pPr>
            <a:r>
              <a:rPr lang="es-CL" dirty="0"/>
              <a:t>mi poder se exalta en </a:t>
            </a:r>
            <a:r>
              <a:rPr lang="es-CL" dirty="0" err="1"/>
              <a:t>Yahvé</a:t>
            </a:r>
            <a:r>
              <a:rPr lang="es-CL" dirty="0"/>
              <a:t>,</a:t>
            </a:r>
          </a:p>
          <a:p>
            <a:pPr marL="0" indent="0" algn="ctr">
              <a:spcBef>
                <a:spcPts val="0"/>
              </a:spcBef>
              <a:buFont typeface="Arial" pitchFamily="34" charset="0"/>
              <a:buNone/>
              <a:defRPr/>
            </a:pPr>
            <a:r>
              <a:rPr lang="es-CL" dirty="0"/>
              <a:t>mi boca se ensancha ante mis enemigos;</a:t>
            </a:r>
          </a:p>
          <a:p>
            <a:pPr marL="0" indent="0" algn="ctr">
              <a:spcBef>
                <a:spcPts val="0"/>
              </a:spcBef>
              <a:buFont typeface="Arial" pitchFamily="34" charset="0"/>
              <a:buNone/>
              <a:defRPr/>
            </a:pPr>
            <a:r>
              <a:rPr lang="es-CL" dirty="0"/>
              <a:t>me alegraré en tu salvación</a:t>
            </a:r>
          </a:p>
          <a:p>
            <a:pPr marL="0" indent="0" algn="ctr">
              <a:spcBef>
                <a:spcPts val="0"/>
              </a:spcBef>
              <a:buFont typeface="Arial" pitchFamily="34" charset="0"/>
              <a:buNone/>
              <a:defRPr/>
            </a:pPr>
            <a:endParaRPr lang="es-CL" dirty="0"/>
          </a:p>
          <a:p>
            <a:pPr marL="0" indent="0" algn="ctr">
              <a:spcBef>
                <a:spcPts val="0"/>
              </a:spcBef>
              <a:buFont typeface="Arial" pitchFamily="34" charset="0"/>
              <a:buNone/>
              <a:defRPr/>
            </a:pPr>
            <a:r>
              <a:rPr lang="es-CL" dirty="0"/>
              <a:t>No hay Santo como el Señor,</a:t>
            </a:r>
          </a:p>
          <a:p>
            <a:pPr marL="0" indent="0" algn="ctr">
              <a:spcBef>
                <a:spcPts val="0"/>
              </a:spcBef>
              <a:buFont typeface="Arial" pitchFamily="34" charset="0"/>
              <a:buNone/>
              <a:defRPr/>
            </a:pPr>
            <a:r>
              <a:rPr lang="es-CL" dirty="0"/>
              <a:t>porque no hay ninguno fuera de ti;</a:t>
            </a:r>
          </a:p>
          <a:p>
            <a:pPr marL="0" indent="0" algn="ctr">
              <a:spcBef>
                <a:spcPts val="0"/>
              </a:spcBef>
              <a:buFont typeface="Arial" pitchFamily="34" charset="0"/>
              <a:buNone/>
              <a:defRPr/>
            </a:pPr>
            <a:r>
              <a:rPr lang="es-CL" dirty="0"/>
              <a:t>no hay refugio como el Dios nuestro, </a:t>
            </a:r>
          </a:p>
          <a:p>
            <a:pPr marL="0" indent="0" algn="ctr">
              <a:spcBef>
                <a:spcPts val="0"/>
              </a:spcBef>
              <a:buFont typeface="Arial" pitchFamily="34" charset="0"/>
              <a:buNone/>
              <a:defRPr/>
            </a:pPr>
            <a:r>
              <a:rPr lang="es-CL" dirty="0"/>
              <a:t>no hay refugio como el Salvador.</a:t>
            </a:r>
          </a:p>
          <a:p>
            <a:pPr>
              <a:buFont typeface="Arial" pitchFamily="34" charset="0"/>
              <a:buChar char="•"/>
              <a:defRPr/>
            </a:pPr>
            <a:endParaRPr lang="es-CL" dirty="0"/>
          </a:p>
        </p:txBody>
      </p:sp>
    </p:spTree>
  </p:cSld>
  <p:clrMapOvr>
    <a:masterClrMapping/>
  </p:clrMapOvr>
</p:sld>
</file>

<file path=ppt/slides/slide4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866" name="Rectangle 1"/>
          <p:cNvSpPr>
            <a:spLocks noChangeArrowheads="1"/>
          </p:cNvSpPr>
          <p:nvPr/>
        </p:nvSpPr>
        <p:spPr bwMode="auto">
          <a:xfrm>
            <a:off x="0" y="452586"/>
            <a:ext cx="9144000" cy="600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s-ES" altLang="es-CL" sz="3200" b="1">
                <a:latin typeface="Calibri" pitchFamily="34" charset="0"/>
                <a:cs typeface="Times New Roman" pitchFamily="18" charset="0"/>
              </a:rPr>
              <a:t>NOMBRE SOBRE TODO NOMBRE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endParaRPr lang="es-ES" altLang="es-CL" sz="3200">
              <a:latin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Nombre sobre todo nombre </a:t>
            </a: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es el nombre de mi Cristo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y ante tan glorioso nombre todos se postrarán.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Todas las fuerzas de oscuridad,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de todo el mundo la humanidad,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todos los cielos y su potestad, todos se postrarán.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Nuestros ojos le contemplan,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nuestro corazón le adora,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nuestros labios hoy proclaman:</a:t>
            </a: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¡Jesucristo es Señor!</a:t>
            </a:r>
            <a:r>
              <a:rPr lang="es-CL" altLang="es-CL" sz="3200">
                <a:latin typeface="Calibri" pitchFamily="34" charset="0"/>
              </a:rPr>
              <a:t> </a:t>
            </a:r>
          </a:p>
        </p:txBody>
      </p:sp>
    </p:spTree>
  </p:cSld>
  <p:clrMapOvr>
    <a:masterClrMapping/>
  </p:clrMapOvr>
</p:sld>
</file>

<file path=ppt/slides/slide4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Rectangle 1"/>
          <p:cNvSpPr>
            <a:spLocks noChangeArrowheads="1"/>
          </p:cNvSpPr>
          <p:nvPr/>
        </p:nvSpPr>
        <p:spPr bwMode="auto">
          <a:xfrm>
            <a:off x="0" y="430808"/>
            <a:ext cx="9144000" cy="587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b="1" dirty="0">
                <a:latin typeface="+mj-lt"/>
                <a:cs typeface="Times New Roman" pitchFamily="18" charset="0"/>
              </a:rPr>
              <a:t>NO PODEMOS DEJAR DE DECIR...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2400" dirty="0">
                <a:latin typeface="+mj-lt"/>
                <a:cs typeface="Times New Roman" pitchFamily="18" charset="0"/>
              </a:rPr>
              <a:t>(1 Juan 1:1-2)</a:t>
            </a:r>
            <a:endParaRPr lang="es-CL" sz="2400" dirty="0">
              <a:latin typeface="+mj-lt"/>
              <a:cs typeface="Arial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endParaRPr lang="es-ES" sz="3200" dirty="0">
              <a:latin typeface="+mj-lt"/>
              <a:cs typeface="Times New Roman" pitchFamily="18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No podemos dejar de decir </a:t>
            </a: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lo que hemos visto y oído,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lo que han palpado nuestras manos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tocante al Verbo de vida.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Señor Jesús, anunciamos tu nombre: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tú eres la vida eterna de Dios manifestada.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A ti, Señor, al inefable don de Dios,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hoy alzamos manos santas </a:t>
            </a: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y unidos te adoramos.</a:t>
            </a:r>
            <a:endParaRPr lang="es-ES" sz="2900" dirty="0">
              <a:latin typeface="+mj-lt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914" name="Rectangle 1"/>
          <p:cNvSpPr>
            <a:spLocks noChangeArrowheads="1"/>
          </p:cNvSpPr>
          <p:nvPr/>
        </p:nvSpPr>
        <p:spPr bwMode="auto">
          <a:xfrm>
            <a:off x="0" y="-30163"/>
            <a:ext cx="9144000" cy="6985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s-ES" altLang="es-CL" sz="3200" b="1" dirty="0">
                <a:latin typeface="Calibri" pitchFamily="34" charset="0"/>
                <a:cs typeface="Times New Roman" pitchFamily="18" charset="0"/>
              </a:rPr>
              <a:t>NO PODRÉ OLVIDAR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endParaRPr lang="es-ES" altLang="es-CL" sz="1600" dirty="0">
              <a:latin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No podré olvidar lo que antes fui,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lejos del redil del Buen Pastor;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cuando confundido, estaba perdido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lejos del redil, a la intemperie.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Él vino a mi vida, vio mi condición,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me cargó en sus hombros y me rescató.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Ahora yo le sigo y escucho su voz,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soy apacentado por su amor.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Tengo un canto nuevo, Cristo vive en mí,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Cristo es el obispo de mi alma;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no me olvidaré de su llamado,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del Pastor y obispo de mi alma.</a:t>
            </a:r>
            <a:endParaRPr lang="es-ES" altLang="es-CL" sz="3200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4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938" name="Rectangle 1"/>
          <p:cNvSpPr>
            <a:spLocks noChangeArrowheads="1"/>
          </p:cNvSpPr>
          <p:nvPr/>
        </p:nvSpPr>
        <p:spPr bwMode="auto">
          <a:xfrm>
            <a:off x="0" y="992857"/>
            <a:ext cx="9144000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s-ES" altLang="es-CL" sz="3200" b="1">
                <a:latin typeface="Calibri" pitchFamily="34" charset="0"/>
                <a:cs typeface="Times New Roman" pitchFamily="18" charset="0"/>
              </a:rPr>
              <a:t>NO PUEDO ESTAR SIN TI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endParaRPr lang="es-ES" altLang="es-CL" sz="3200">
              <a:latin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No puedo estar sin ti, mi Señor;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no puedo estar sin ti, mi Señor;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todo mi ser lo rindo a ti, a ti;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Todas las cosas sin ti dejan de ser, Señor;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todo pierde su valor si no estás tú;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todas las cosas sin ti dejan de ser, Señor;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todo pierde su valor si no estás tú.</a:t>
            </a:r>
            <a:endParaRPr lang="es-ES" altLang="es-CL" sz="320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4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962" name="1 Rectángulo"/>
          <p:cNvSpPr>
            <a:spLocks noChangeArrowheads="1"/>
          </p:cNvSpPr>
          <p:nvPr/>
        </p:nvSpPr>
        <p:spPr bwMode="auto">
          <a:xfrm>
            <a:off x="323528" y="983044"/>
            <a:ext cx="8496944" cy="4678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s-CL" sz="3200" b="1" dirty="0">
                <a:latin typeface="+mn-lt"/>
              </a:rPr>
              <a:t>NO PUEDO IMAGINAR </a:t>
            </a:r>
          </a:p>
          <a:p>
            <a:pPr algn="ctr"/>
            <a:r>
              <a:rPr lang="es-CL" sz="3200" dirty="0">
                <a:latin typeface="+mn-lt"/>
              </a:rPr>
              <a:t>No puedo imaginar, Señor, tu grandeza. </a:t>
            </a:r>
          </a:p>
          <a:p>
            <a:pPr algn="ctr"/>
            <a:r>
              <a:rPr lang="es-CL" sz="3200" dirty="0">
                <a:latin typeface="+mn-lt"/>
              </a:rPr>
              <a:t>Mas tú, siendo Dios,</a:t>
            </a:r>
          </a:p>
          <a:p>
            <a:pPr algn="ctr"/>
            <a:r>
              <a:rPr lang="es-CL" sz="3200" dirty="0">
                <a:latin typeface="+mn-lt"/>
              </a:rPr>
              <a:t>tomaste forma de siervo, </a:t>
            </a:r>
          </a:p>
          <a:p>
            <a:pPr algn="ctr"/>
            <a:r>
              <a:rPr lang="es-CL" sz="3200" dirty="0">
                <a:latin typeface="+mn-lt"/>
              </a:rPr>
              <a:t>te humillaste hasta la muerte</a:t>
            </a:r>
          </a:p>
          <a:p>
            <a:pPr algn="ctr"/>
            <a:r>
              <a:rPr lang="es-CL" sz="3200" dirty="0">
                <a:latin typeface="+mn-lt"/>
              </a:rPr>
              <a:t>y muerte de cruz. </a:t>
            </a:r>
          </a:p>
          <a:p>
            <a:pPr algn="ctr"/>
            <a:r>
              <a:rPr lang="es-CL" sz="3200" dirty="0">
                <a:latin typeface="+mn-lt"/>
              </a:rPr>
              <a:t>Hoy yo quiero darte gracias, mi Señor. </a:t>
            </a:r>
          </a:p>
          <a:p>
            <a:pPr algn="ctr"/>
            <a:r>
              <a:rPr lang="es-CL" sz="3200" dirty="0">
                <a:latin typeface="+mn-lt"/>
              </a:rPr>
              <a:t>Tu misericordia me alcanzó </a:t>
            </a:r>
          </a:p>
          <a:p>
            <a:pPr algn="ctr"/>
            <a:r>
              <a:rPr lang="es-CL" sz="3200" dirty="0">
                <a:latin typeface="+mn-lt"/>
              </a:rPr>
              <a:t>y me diste una grande salvación. </a:t>
            </a:r>
          </a:p>
        </p:txBody>
      </p:sp>
    </p:spTree>
  </p:cSld>
  <p:clrMapOvr>
    <a:masterClrMapping/>
  </p:clrMapOvr>
</p:sld>
</file>

<file path=ppt/slides/slide4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323850" y="828898"/>
            <a:ext cx="8496300" cy="48323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Aft>
                <a:spcPts val="1200"/>
              </a:spcAft>
              <a:defRPr/>
            </a:pPr>
            <a:r>
              <a:rPr lang="es-CL" sz="3200" b="1" dirty="0">
                <a:latin typeface="+mn-lt"/>
              </a:rPr>
              <a:t>NOS ACERCAMOS A TI, JESÚS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Nos acercamos a ti, Jesús, piedra viva,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ciertamente desechada por los hombres,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mas para Dios escogida y preciosa,</a:t>
            </a:r>
          </a:p>
          <a:p>
            <a:pPr algn="ctr">
              <a:spcAft>
                <a:spcPts val="1200"/>
              </a:spcAft>
              <a:defRPr/>
            </a:pPr>
            <a:r>
              <a:rPr lang="es-CL" sz="3200" dirty="0">
                <a:latin typeface="+mn-lt"/>
              </a:rPr>
              <a:t>mas para Dios escogida y preciosa.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Mas nosotros también, como piedras vivas,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edificadas en ti, piedra preciosa;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mas nosotros también, como piedras vivas,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te exaltamos, Jesús, te adoramos.</a:t>
            </a:r>
          </a:p>
        </p:txBody>
      </p:sp>
    </p:spTree>
  </p:cSld>
  <p:clrMapOvr>
    <a:masterClrMapping/>
  </p:clrMapOvr>
</p:sld>
</file>

<file path=ppt/slides/slide4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0" y="992857"/>
            <a:ext cx="9144000" cy="45243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s-CL" sz="3200" b="1" dirty="0">
                <a:latin typeface="+mj-lt"/>
              </a:rPr>
              <a:t>NOS AMASTE SEÑOR</a:t>
            </a:r>
            <a:r>
              <a:rPr lang="es-CL" sz="3200" dirty="0">
                <a:latin typeface="+mj-lt"/>
              </a:rPr>
              <a:t>	</a:t>
            </a:r>
          </a:p>
          <a:p>
            <a:pPr algn="ctr">
              <a:defRPr/>
            </a:pPr>
            <a:endParaRPr lang="es-CL" sz="3200" dirty="0">
              <a:latin typeface="+mj-lt"/>
            </a:endParaRPr>
          </a:p>
          <a:p>
            <a:pPr algn="ctr">
              <a:defRPr/>
            </a:pPr>
            <a:r>
              <a:rPr lang="es-CL" sz="3200" dirty="0">
                <a:latin typeface="+mj-lt"/>
              </a:rPr>
              <a:t>Nos amaste, Señor, con amor infinito;</a:t>
            </a:r>
          </a:p>
          <a:p>
            <a:pPr algn="ctr">
              <a:defRPr/>
            </a:pPr>
            <a:r>
              <a:rPr lang="es-CL" sz="3200" dirty="0">
                <a:latin typeface="+mj-lt"/>
              </a:rPr>
              <a:t>nos amaste, Señor, con amor infinito,</a:t>
            </a:r>
          </a:p>
          <a:p>
            <a:pPr algn="ctr">
              <a:defRPr/>
            </a:pPr>
            <a:r>
              <a:rPr lang="es-CL" sz="3200" dirty="0">
                <a:latin typeface="+mj-lt"/>
              </a:rPr>
              <a:t>que hasta tu vida diste por nosotros, 	</a:t>
            </a:r>
          </a:p>
          <a:p>
            <a:pPr algn="ctr">
              <a:defRPr/>
            </a:pPr>
            <a:r>
              <a:rPr lang="es-CL" sz="3200" dirty="0">
                <a:latin typeface="+mj-lt"/>
              </a:rPr>
              <a:t>y nos redimiste para la gloria de tu nombre.</a:t>
            </a:r>
          </a:p>
          <a:p>
            <a:pPr algn="ctr">
              <a:defRPr/>
            </a:pPr>
            <a:endParaRPr lang="es-CL" sz="3200" dirty="0">
              <a:latin typeface="+mj-lt"/>
            </a:endParaRPr>
          </a:p>
          <a:p>
            <a:pPr algn="ctr">
              <a:defRPr/>
            </a:pPr>
            <a:r>
              <a:rPr lang="es-CL" sz="3200" dirty="0">
                <a:latin typeface="+mj-lt"/>
              </a:rPr>
              <a:t>Bendito, bendito, bendito eres, Señor;	</a:t>
            </a:r>
          </a:p>
          <a:p>
            <a:pPr algn="ctr">
              <a:defRPr/>
            </a:pPr>
            <a:r>
              <a:rPr lang="es-CL" sz="3200" dirty="0">
                <a:latin typeface="+mj-lt"/>
              </a:rPr>
              <a:t>bendito, bendito, bendito eres, Señor. 	</a:t>
            </a:r>
          </a:p>
        </p:txBody>
      </p:sp>
    </p:spTree>
  </p:cSld>
  <p:clrMapOvr>
    <a:masterClrMapping/>
  </p:clrMapOvr>
</p:sld>
</file>

<file path=ppt/slides/slide4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1" name="Rectangle 1"/>
          <p:cNvSpPr>
            <a:spLocks noChangeArrowheads="1"/>
          </p:cNvSpPr>
          <p:nvPr/>
        </p:nvSpPr>
        <p:spPr bwMode="auto">
          <a:xfrm>
            <a:off x="0" y="246657"/>
            <a:ext cx="9144000" cy="6062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152352" bIns="0" anchor="ctr">
            <a:spAutoFit/>
          </a:bodyPr>
          <a:lstStyle/>
          <a:p>
            <a:pPr algn="ctr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b="1" dirty="0">
                <a:latin typeface="+mj-lt"/>
                <a:cs typeface="Times New Roman" pitchFamily="18" charset="0"/>
              </a:rPr>
              <a:t>NOS CONSAGRAMOS</a:t>
            </a: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endParaRPr lang="es-ES" sz="3200" dirty="0">
              <a:latin typeface="+mj-lt"/>
              <a:ea typeface="Times New Roman" pitchFamily="18" charset="0"/>
              <a:cs typeface="Arial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j-lt"/>
                <a:ea typeface="Times New Roman" pitchFamily="18" charset="0"/>
                <a:cs typeface="Arial" pitchFamily="34" charset="0"/>
              </a:rPr>
              <a:t>Nos consagramos a ti, Señor,</a:t>
            </a:r>
            <a:endParaRPr lang="es-CL" sz="3200" dirty="0">
              <a:latin typeface="+mj-lt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abrazados por tu amor nos rendimos hoy;</a:t>
            </a:r>
            <a:endParaRPr lang="es-CL" sz="3200" dirty="0">
              <a:latin typeface="+mj-lt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somos tuyos, es tu derecho:</a:t>
            </a:r>
            <a:endParaRPr lang="es-CL" sz="3200" dirty="0">
              <a:latin typeface="+mj-lt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nos compraste para servirte y adorarte.</a:t>
            </a:r>
            <a:endParaRPr lang="es-CL" sz="3200" dirty="0">
              <a:latin typeface="+mj-lt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No pararemos; en pos de ti correremos,</a:t>
            </a:r>
            <a:endParaRPr lang="es-CL" sz="3200" dirty="0">
              <a:latin typeface="+mj-lt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como un cuerpo edificados sobre el fundamento,</a:t>
            </a:r>
            <a:endParaRPr lang="es-CL" sz="3200" dirty="0">
              <a:latin typeface="+mj-lt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el cual eres tú, Roca eterna de nuestra salvación;</a:t>
            </a:r>
            <a:endParaRPr lang="es-CL" sz="3200" dirty="0">
              <a:latin typeface="+mj-lt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piedra preciosa y escogida por Dios,</a:t>
            </a:r>
            <a:endParaRPr lang="es-CL" sz="3200" dirty="0">
              <a:latin typeface="+mj-lt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el cual eres tú, Cristo, Cristo el Señor,</a:t>
            </a:r>
            <a:endParaRPr lang="es-CL" sz="3200" dirty="0">
              <a:latin typeface="+mj-lt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bendita gracia que del cielo descendió.</a:t>
            </a:r>
            <a:endParaRPr lang="es-ES" sz="3200" dirty="0">
              <a:latin typeface="+mj-lt"/>
            </a:endParaRPr>
          </a:p>
        </p:txBody>
      </p:sp>
    </p:spTree>
  </p:cSld>
  <p:clrMapOvr>
    <a:masterClrMapping/>
  </p:clrMapOvr>
</p:sld>
</file>

<file path=ppt/slides/slide4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058" name="Rectangle 1"/>
          <p:cNvSpPr>
            <a:spLocks noChangeArrowheads="1"/>
          </p:cNvSpPr>
          <p:nvPr/>
        </p:nvSpPr>
        <p:spPr bwMode="auto">
          <a:xfrm>
            <a:off x="0" y="860772"/>
            <a:ext cx="9144000" cy="501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s-ES" altLang="es-CL" sz="3200" b="1">
                <a:latin typeface="Calibri" pitchFamily="34" charset="0"/>
                <a:cs typeface="Times New Roman" pitchFamily="18" charset="0"/>
              </a:rPr>
              <a:t>NOS HEMOS ACERCADO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Nos hemos acercado al monte de Sion,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a la ciudad del Dios vivo,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a la multitud de millares de ángeles,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al Sumo Sacerdote, a Jesús el mediador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del nuevo pacto hecho en su sangre,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para obtener eterna redención.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Hemos venido a Jerusalén la celestial,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la iglesia amada del Santo, del Santo de Israel.</a:t>
            </a:r>
            <a:endParaRPr lang="es-ES" altLang="es-CL" sz="320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4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82" name="1 Rectángulo"/>
          <p:cNvSpPr>
            <a:spLocks noChangeArrowheads="1"/>
          </p:cNvSpPr>
          <p:nvPr/>
        </p:nvSpPr>
        <p:spPr bwMode="auto">
          <a:xfrm>
            <a:off x="251520" y="706626"/>
            <a:ext cx="8496944" cy="5170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s-CL" sz="3200" b="1" dirty="0">
                <a:latin typeface="+mn-lt"/>
              </a:rPr>
              <a:t>NOSOTROS HEMOS VISTO</a:t>
            </a:r>
          </a:p>
          <a:p>
            <a:pPr algn="ctr"/>
            <a:r>
              <a:rPr lang="es-CL" sz="3200" dirty="0">
                <a:latin typeface="+mn-lt"/>
              </a:rPr>
              <a:t>Nosotros hemos visto y testificamos </a:t>
            </a:r>
          </a:p>
          <a:p>
            <a:pPr algn="ctr"/>
            <a:r>
              <a:rPr lang="es-CL" sz="3200" dirty="0">
                <a:latin typeface="+mn-lt"/>
              </a:rPr>
              <a:t>que el Padre ha enviado al Hijo, </a:t>
            </a:r>
          </a:p>
          <a:p>
            <a:pPr algn="ctr"/>
            <a:r>
              <a:rPr lang="es-CL" sz="3200" dirty="0">
                <a:latin typeface="+mn-lt"/>
              </a:rPr>
              <a:t>el Salvador del mundo. </a:t>
            </a:r>
          </a:p>
          <a:p>
            <a:pPr algn="ctr"/>
            <a:r>
              <a:rPr lang="es-CL" sz="3200" dirty="0">
                <a:latin typeface="+mn-lt"/>
              </a:rPr>
              <a:t>Todo el que confiesa</a:t>
            </a:r>
          </a:p>
          <a:p>
            <a:pPr algn="ctr"/>
            <a:r>
              <a:rPr lang="es-CL" sz="3200" dirty="0">
                <a:latin typeface="+mn-lt"/>
              </a:rPr>
              <a:t>que Jesús es el Hijo de Dios, </a:t>
            </a:r>
          </a:p>
          <a:p>
            <a:pPr algn="ctr"/>
            <a:r>
              <a:rPr lang="es-CL" sz="3200" dirty="0">
                <a:latin typeface="+mn-lt"/>
              </a:rPr>
              <a:t>Dios permanece en él y él en Dios. </a:t>
            </a:r>
          </a:p>
          <a:p>
            <a:pPr algn="ctr"/>
            <a:r>
              <a:rPr lang="es-CL" sz="3200" dirty="0">
                <a:latin typeface="+mn-lt"/>
              </a:rPr>
              <a:t>Y en esto sabemos</a:t>
            </a:r>
          </a:p>
          <a:p>
            <a:pPr algn="ctr"/>
            <a:r>
              <a:rPr lang="es-CL" sz="3200" dirty="0">
                <a:latin typeface="+mn-lt"/>
              </a:rPr>
              <a:t>que él permanece en nosotros: </a:t>
            </a:r>
          </a:p>
          <a:p>
            <a:pPr algn="ctr"/>
            <a:r>
              <a:rPr lang="es-CL" sz="3200" dirty="0">
                <a:latin typeface="+mn-lt"/>
              </a:rPr>
              <a:t>por el Espíritu que nos ha dado.</a:t>
            </a:r>
          </a:p>
        </p:txBody>
      </p:sp>
    </p:spTree>
  </p:cSld>
  <p:clrMapOvr>
    <a:masterClrMapping/>
  </p:clrMapOvr>
</p:sld>
</file>

<file path=ppt/slides/slide4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106" name="1 Rectángulo"/>
          <p:cNvSpPr>
            <a:spLocks noChangeArrowheads="1"/>
          </p:cNvSpPr>
          <p:nvPr/>
        </p:nvSpPr>
        <p:spPr bwMode="auto">
          <a:xfrm>
            <a:off x="323528" y="1237977"/>
            <a:ext cx="8352928" cy="38472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s-CL" sz="3200" b="1" dirty="0">
                <a:latin typeface="+mn-lt"/>
              </a:rPr>
              <a:t>NO SOY MÍO YA </a:t>
            </a:r>
          </a:p>
          <a:p>
            <a:pPr algn="ctr"/>
            <a:r>
              <a:rPr lang="es-CL" sz="3200" dirty="0">
                <a:latin typeface="+mn-lt"/>
              </a:rPr>
              <a:t>No soy mío ya, no soy mío ya, </a:t>
            </a:r>
          </a:p>
          <a:p>
            <a:pPr algn="ctr">
              <a:spcAft>
                <a:spcPts val="1200"/>
              </a:spcAft>
            </a:pPr>
            <a:r>
              <a:rPr lang="es-CL" sz="3200" dirty="0">
                <a:latin typeface="+mn-lt"/>
              </a:rPr>
              <a:t>comprado por tu sangre,</a:t>
            </a:r>
            <a:br>
              <a:rPr lang="es-CL" sz="3200" dirty="0">
                <a:latin typeface="+mn-lt"/>
              </a:rPr>
            </a:br>
            <a:r>
              <a:rPr lang="es-CL" sz="3200" dirty="0">
                <a:latin typeface="+mn-lt"/>
              </a:rPr>
              <a:t>no soy mío ya. </a:t>
            </a:r>
          </a:p>
          <a:p>
            <a:pPr algn="ctr"/>
            <a:r>
              <a:rPr lang="es-CL" sz="3200" dirty="0">
                <a:latin typeface="+mn-lt"/>
              </a:rPr>
              <a:t>Tuyo soy, Señor; tuyo soy, Señor; </a:t>
            </a:r>
          </a:p>
          <a:p>
            <a:pPr algn="ctr"/>
            <a:r>
              <a:rPr lang="es-CL" sz="3200" dirty="0">
                <a:latin typeface="+mn-lt"/>
              </a:rPr>
              <a:t>comprado por tu sangre,</a:t>
            </a:r>
          </a:p>
          <a:p>
            <a:pPr algn="ctr"/>
            <a:r>
              <a:rPr lang="es-CL" sz="3200" dirty="0">
                <a:latin typeface="+mn-lt"/>
              </a:rPr>
              <a:t>tuyo soy, Señor.</a:t>
            </a:r>
          </a:p>
        </p:txBody>
      </p:sp>
    </p:spTree>
  </p:cSld>
  <p:clrMapOvr>
    <a:masterClrMapping/>
  </p:clrMapOvr>
</p:sld>
</file>

<file path=ppt/slides/slide4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130" name="1 Rectángulo"/>
          <p:cNvSpPr>
            <a:spLocks noChangeArrowheads="1"/>
          </p:cNvSpPr>
          <p:nvPr/>
        </p:nvSpPr>
        <p:spPr bwMode="auto">
          <a:xfrm>
            <a:off x="359532" y="1828562"/>
            <a:ext cx="8424936" cy="3200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s-CL" sz="3200" b="1" dirty="0">
                <a:latin typeface="+mn-lt"/>
              </a:rPr>
              <a:t>NOS REUNIMOS A TI, OH GRAN SEÑOR </a:t>
            </a:r>
          </a:p>
          <a:p>
            <a:pPr algn="ctr"/>
            <a:r>
              <a:rPr lang="es-CL" sz="3200" dirty="0">
                <a:latin typeface="+mn-lt"/>
              </a:rPr>
              <a:t>Nos reunimos a ti, oh gran Señor, </a:t>
            </a:r>
          </a:p>
          <a:p>
            <a:pPr algn="ctr"/>
            <a:r>
              <a:rPr lang="es-CL" sz="3200" dirty="0">
                <a:latin typeface="+mn-lt"/>
              </a:rPr>
              <a:t>nos reunimos a ti, oh gran Señor. </a:t>
            </a:r>
          </a:p>
          <a:p>
            <a:pPr algn="ctr"/>
            <a:r>
              <a:rPr lang="es-CL" sz="3200" dirty="0">
                <a:latin typeface="+mn-lt"/>
              </a:rPr>
              <a:t>A ti se reúne tu pueblo,</a:t>
            </a:r>
          </a:p>
          <a:p>
            <a:pPr algn="ctr"/>
            <a:r>
              <a:rPr lang="es-CL" sz="3200" dirty="0">
                <a:latin typeface="+mn-lt"/>
              </a:rPr>
              <a:t>pues tú eres fiel, </a:t>
            </a:r>
          </a:p>
          <a:p>
            <a:pPr algn="ctr"/>
            <a:r>
              <a:rPr lang="es-CL" sz="3200" dirty="0">
                <a:latin typeface="+mn-lt"/>
              </a:rPr>
              <a:t>nos reunimos a ti, oh gran Señor.</a:t>
            </a:r>
          </a:p>
        </p:txBody>
      </p:sp>
    </p:spTree>
  </p:cSld>
  <p:clrMapOvr>
    <a:masterClrMapping/>
  </p:clrMapOvr>
</p:sld>
</file>

<file path=ppt/slides/slide4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154" name="1 Rectángulo"/>
          <p:cNvSpPr>
            <a:spLocks noChangeArrowheads="1"/>
          </p:cNvSpPr>
          <p:nvPr/>
        </p:nvSpPr>
        <p:spPr bwMode="auto">
          <a:xfrm>
            <a:off x="323528" y="188640"/>
            <a:ext cx="8496944" cy="67095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s-CL" sz="3000" b="1" dirty="0">
                <a:latin typeface="+mn-lt"/>
              </a:rPr>
              <a:t>NOS REUNIMOS HOY AQUÍ </a:t>
            </a:r>
          </a:p>
          <a:p>
            <a:pPr algn="ctr"/>
            <a:r>
              <a:rPr lang="es-CL" sz="3000" dirty="0">
                <a:latin typeface="+mn-lt"/>
              </a:rPr>
              <a:t>Nos reunimos hoy aquí </a:t>
            </a:r>
          </a:p>
          <a:p>
            <a:pPr algn="ctr"/>
            <a:r>
              <a:rPr lang="es-CL" sz="3000" dirty="0">
                <a:latin typeface="+mn-lt"/>
              </a:rPr>
              <a:t>para aclamar a Dios y amarle... </a:t>
            </a:r>
          </a:p>
          <a:p>
            <a:pPr algn="ctr"/>
            <a:r>
              <a:rPr lang="es-CL" sz="3000" dirty="0">
                <a:latin typeface="+mn-lt"/>
              </a:rPr>
              <a:t>Nos reunimos hoy aquí  </a:t>
            </a:r>
          </a:p>
          <a:p>
            <a:pPr algn="ctr"/>
            <a:r>
              <a:rPr lang="es-CL" sz="3000" dirty="0">
                <a:latin typeface="+mn-lt"/>
              </a:rPr>
              <a:t>para aclamar a Dios </a:t>
            </a:r>
          </a:p>
          <a:p>
            <a:pPr algn="ctr"/>
            <a:r>
              <a:rPr lang="es-CL" sz="3000" dirty="0">
                <a:latin typeface="+mn-lt"/>
              </a:rPr>
              <a:t>y amar a Cristo el Rey. </a:t>
            </a:r>
          </a:p>
          <a:p>
            <a:pPr algn="ctr"/>
            <a:r>
              <a:rPr lang="es-CL" sz="3000" dirty="0">
                <a:latin typeface="+mn-lt"/>
              </a:rPr>
              <a:t>Adoremos a Cristo el Señor. </a:t>
            </a:r>
          </a:p>
          <a:p>
            <a:pPr algn="ctr"/>
            <a:r>
              <a:rPr lang="es-CL" sz="3000" dirty="0">
                <a:latin typeface="+mn-lt"/>
              </a:rPr>
              <a:t>Despojémonos de todo, </a:t>
            </a:r>
          </a:p>
          <a:p>
            <a:pPr algn="ctr"/>
            <a:r>
              <a:rPr lang="es-CL" sz="3000" dirty="0">
                <a:latin typeface="+mn-lt"/>
              </a:rPr>
              <a:t>contemplémosle a él y adorémosle... </a:t>
            </a:r>
          </a:p>
          <a:p>
            <a:pPr algn="ctr"/>
            <a:r>
              <a:rPr lang="es-CL" sz="3000" dirty="0">
                <a:latin typeface="+mn-lt"/>
              </a:rPr>
              <a:t>Despojémonos de todo, </a:t>
            </a:r>
          </a:p>
          <a:p>
            <a:pPr algn="ctr"/>
            <a:r>
              <a:rPr lang="es-CL" sz="3000" dirty="0">
                <a:latin typeface="+mn-lt"/>
              </a:rPr>
              <a:t>contemplémosle a él </a:t>
            </a:r>
          </a:p>
          <a:p>
            <a:pPr algn="ctr"/>
            <a:r>
              <a:rPr lang="es-CL" sz="3000" dirty="0">
                <a:latin typeface="+mn-lt"/>
              </a:rPr>
              <a:t>y adoremos al Señor. </a:t>
            </a:r>
          </a:p>
          <a:p>
            <a:pPr algn="ctr"/>
            <a:r>
              <a:rPr lang="es-CL" sz="3000" dirty="0">
                <a:latin typeface="+mn-lt"/>
              </a:rPr>
              <a:t>Adoremos a Cristo el Señor. </a:t>
            </a:r>
          </a:p>
          <a:p>
            <a:pPr algn="ctr"/>
            <a:r>
              <a:rPr lang="es-CL" sz="3000" dirty="0">
                <a:latin typeface="+mn-lt"/>
              </a:rPr>
              <a:t>…</a:t>
            </a:r>
          </a:p>
        </p:txBody>
      </p:sp>
    </p:spTree>
  </p:cSld>
  <p:clrMapOvr>
    <a:masterClrMapping/>
  </p:clrMapOvr>
</p:sld>
</file>

<file path=ppt/slides/slide4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154" name="1 Rectángulo"/>
          <p:cNvSpPr>
            <a:spLocks noChangeArrowheads="1"/>
          </p:cNvSpPr>
          <p:nvPr/>
        </p:nvSpPr>
        <p:spPr bwMode="auto">
          <a:xfrm>
            <a:off x="323528" y="1718806"/>
            <a:ext cx="8496944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CL" sz="3000" dirty="0">
                <a:latin typeface="+mn-lt"/>
              </a:rPr>
              <a:t>Levantemos manos santas </a:t>
            </a:r>
          </a:p>
          <a:p>
            <a:pPr algn="ctr"/>
            <a:r>
              <a:rPr lang="es-CL" sz="3000" dirty="0">
                <a:latin typeface="+mn-lt"/>
              </a:rPr>
              <a:t>para magnificar y amarle... </a:t>
            </a:r>
          </a:p>
          <a:p>
            <a:pPr algn="ctr"/>
            <a:r>
              <a:rPr lang="es-CL" sz="3000" dirty="0">
                <a:latin typeface="+mn-lt"/>
              </a:rPr>
              <a:t>Levantemos manos santas  </a:t>
            </a:r>
          </a:p>
          <a:p>
            <a:pPr algn="ctr"/>
            <a:r>
              <a:rPr lang="es-CL" sz="3000" dirty="0">
                <a:latin typeface="+mn-lt"/>
              </a:rPr>
              <a:t>para magnificar </a:t>
            </a:r>
          </a:p>
          <a:p>
            <a:pPr algn="ctr"/>
            <a:r>
              <a:rPr lang="es-CL" sz="3000" dirty="0">
                <a:latin typeface="+mn-lt"/>
              </a:rPr>
              <a:t>y amar a Cristo el Rey... </a:t>
            </a:r>
          </a:p>
          <a:p>
            <a:pPr algn="ctr"/>
            <a:r>
              <a:rPr lang="es-CL" sz="3000" dirty="0">
                <a:latin typeface="+mn-lt"/>
              </a:rPr>
              <a:t>Adoremos a Cristo el Señor.</a:t>
            </a:r>
          </a:p>
        </p:txBody>
      </p:sp>
    </p:spTree>
  </p:cSld>
  <p:clrMapOvr>
    <a:masterClrMapping/>
  </p:clrMapOvr>
</p:sld>
</file>

<file path=ppt/slides/slide4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178" name="Rectangle 1"/>
          <p:cNvSpPr>
            <a:spLocks noChangeArrowheads="1"/>
          </p:cNvSpPr>
          <p:nvPr/>
        </p:nvSpPr>
        <p:spPr bwMode="auto">
          <a:xfrm>
            <a:off x="0" y="230188"/>
            <a:ext cx="9144000" cy="600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s-ES" altLang="es-CL" sz="3200" b="1">
                <a:latin typeface="Calibri" pitchFamily="34" charset="0"/>
                <a:cs typeface="Times New Roman" pitchFamily="18" charset="0"/>
              </a:rPr>
              <a:t>NOS SALVÓ POR AMOR...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endParaRPr lang="es-ES" altLang="es-CL" sz="3200">
              <a:latin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Nos salvó por amor de su nombre,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nos salvó para hacer notorio su poder,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para que anunciemos sus maravillas,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para que cantemos sus alabanzas.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Porque no alabarán los muertos al Señor,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ni cuantos descienden al silencio.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no alabarán los muertos al Señor,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pero nosotros [:bendeciremos al Señor:]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desde ahora y para siempre,</a:t>
            </a: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bendeciremos al Señor.</a:t>
            </a:r>
            <a:endParaRPr lang="es-CL" altLang="es-CL" sz="320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4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202" name="Rectangle 1"/>
          <p:cNvSpPr>
            <a:spLocks noChangeArrowheads="1"/>
          </p:cNvSpPr>
          <p:nvPr/>
        </p:nvSpPr>
        <p:spPr bwMode="auto">
          <a:xfrm>
            <a:off x="0" y="450999"/>
            <a:ext cx="9144000" cy="600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s-ES" altLang="es-CL" sz="3200" b="1">
                <a:latin typeface="Calibri" pitchFamily="34" charset="0"/>
                <a:cs typeface="Times New Roman" pitchFamily="18" charset="0"/>
              </a:rPr>
              <a:t>NOS VISITÓ DESDE LO ALTO LA AURORA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endParaRPr lang="es-ES" altLang="es-CL" sz="3200">
              <a:latin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Nos visitó desde lo alto la aurora,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por la entrañable misericordia de Dios,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para dar luz a los que habitan en tinieblas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y en sombra de muerte,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para encaminar nuestros pies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por sendas de paz.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Nos visitó el Hijo de Dios,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nos redimió el poderoso Salvador;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de pura gracia, de puro amor,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con su sangre preciosa nos compró.</a:t>
            </a:r>
            <a:endParaRPr lang="es-ES" altLang="es-CL" sz="320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4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226" name="Rectangle 1"/>
          <p:cNvSpPr>
            <a:spLocks noChangeArrowheads="1"/>
          </p:cNvSpPr>
          <p:nvPr/>
        </p:nvSpPr>
        <p:spPr bwMode="auto">
          <a:xfrm>
            <a:off x="-17463" y="554038"/>
            <a:ext cx="9144001" cy="550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s-ES" altLang="es-CL" sz="3200" b="1">
                <a:latin typeface="Calibri" pitchFamily="34" charset="0"/>
                <a:cs typeface="Times New Roman" pitchFamily="18" charset="0"/>
              </a:rPr>
              <a:t>OH AMADO DE MI CORAZÓN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endParaRPr lang="es-ES" altLang="es-CL" sz="3200">
              <a:latin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Oh amado de mi corazón,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ante ti nos inclinamos hoy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en adoración, en adoración.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Tú eres digno de todo loor,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y la iglesia confiesa hoy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que tú eres el Señor, que tú eres el Señor,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que tú eres el Señor, que tú eres el Señor.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Recibe tú la alabanza, recibe la exaltación,</a:t>
            </a: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recibe toda la gloria, mi Señor.</a:t>
            </a:r>
            <a:r>
              <a:rPr lang="es-CL" altLang="es-CL" sz="3200">
                <a:latin typeface="Calibri" pitchFamily="34" charset="0"/>
              </a:rPr>
              <a:t> </a:t>
            </a:r>
          </a:p>
        </p:txBody>
      </p:sp>
    </p:spTree>
  </p:cSld>
  <p:clrMapOvr>
    <a:masterClrMapping/>
  </p:clrMapOvr>
</p:sld>
</file>

<file path=ppt/slides/slide4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250" name="1 Rectángulo"/>
          <p:cNvSpPr>
            <a:spLocks noChangeArrowheads="1"/>
          </p:cNvSpPr>
          <p:nvPr/>
        </p:nvSpPr>
        <p:spPr bwMode="auto">
          <a:xfrm>
            <a:off x="323528" y="1165969"/>
            <a:ext cx="8424936" cy="38472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s-CL" sz="3200" b="1" dirty="0">
                <a:latin typeface="+mn-lt"/>
              </a:rPr>
              <a:t>OH AMOR, EL DE MI CRISTO </a:t>
            </a:r>
          </a:p>
          <a:p>
            <a:pPr algn="ctr"/>
            <a:r>
              <a:rPr lang="es-CL" sz="3200" dirty="0">
                <a:latin typeface="+mn-lt"/>
              </a:rPr>
              <a:t>Oh amor, el de mi Cristo, </a:t>
            </a:r>
          </a:p>
          <a:p>
            <a:pPr algn="ctr">
              <a:spcAft>
                <a:spcPts val="1200"/>
              </a:spcAft>
            </a:pPr>
            <a:r>
              <a:rPr lang="es-CL" sz="3200" dirty="0">
                <a:latin typeface="+mn-lt"/>
              </a:rPr>
              <a:t>alto y profundo es su amor. </a:t>
            </a:r>
          </a:p>
          <a:p>
            <a:pPr algn="ctr"/>
            <a:r>
              <a:rPr lang="es-CL" sz="3200" dirty="0">
                <a:latin typeface="+mn-lt"/>
              </a:rPr>
              <a:t>No hay amor que se pueda igualar, </a:t>
            </a:r>
          </a:p>
          <a:p>
            <a:pPr algn="ctr"/>
            <a:r>
              <a:rPr lang="es-CL" sz="3200" dirty="0">
                <a:latin typeface="+mn-lt"/>
              </a:rPr>
              <a:t>no hay amor que se pueda igualar. </a:t>
            </a:r>
          </a:p>
          <a:p>
            <a:pPr algn="ctr"/>
            <a:r>
              <a:rPr lang="es-CL" sz="3200" dirty="0">
                <a:latin typeface="+mn-lt"/>
              </a:rPr>
              <a:t>Maravilloso amor, sublime amor, </a:t>
            </a:r>
          </a:p>
          <a:p>
            <a:pPr algn="ctr"/>
            <a:r>
              <a:rPr lang="es-CL" sz="3200" dirty="0">
                <a:latin typeface="+mn-lt"/>
              </a:rPr>
              <a:t>incomparable es su amor.</a:t>
            </a:r>
          </a:p>
        </p:txBody>
      </p:sp>
    </p:spTree>
  </p:cSld>
  <p:clrMapOvr>
    <a:masterClrMapping/>
  </p:clrMapOvr>
</p:sld>
</file>

<file path=ppt/slides/slide4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5" name="Rectangle 1"/>
          <p:cNvSpPr>
            <a:spLocks noChangeArrowheads="1"/>
          </p:cNvSpPr>
          <p:nvPr/>
        </p:nvSpPr>
        <p:spPr bwMode="auto">
          <a:xfrm>
            <a:off x="-9525" y="646231"/>
            <a:ext cx="9144000" cy="5663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es-ES" sz="3200" b="1" dirty="0">
                <a:latin typeface="+mj-lt"/>
                <a:ea typeface="Times New Roman" pitchFamily="18" charset="0"/>
              </a:rPr>
              <a:t>OH CUÁN GLORIOSO</a:t>
            </a:r>
            <a:endParaRPr lang="es-CL" sz="3200" dirty="0">
              <a:latin typeface="+mj-lt"/>
            </a:endParaRPr>
          </a:p>
          <a:p>
            <a:pPr algn="ctr" eaLnBrk="0" hangingPunct="0">
              <a:defRPr/>
            </a:pPr>
            <a:endParaRPr lang="es-ES" sz="3200" dirty="0">
              <a:latin typeface="+mj-lt"/>
              <a:ea typeface="Times New Roman" pitchFamily="18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Oh, cuán glorioso es el Hijo de Dios,</a:t>
            </a:r>
            <a:endParaRPr lang="es-CL" sz="3200" dirty="0">
              <a:latin typeface="+mj-lt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siendo el resplandor de la gloria de Dios,</a:t>
            </a:r>
            <a:endParaRPr lang="es-CL" sz="3200" dirty="0">
              <a:latin typeface="+mj-lt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y la imagen misma de su sustancia,</a:t>
            </a:r>
            <a:endParaRPr lang="es-CL" sz="3200" dirty="0">
              <a:latin typeface="+mj-lt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y quien sustenta todas las cosas</a:t>
            </a:r>
            <a:endParaRPr lang="es-CL" sz="3200" dirty="0">
              <a:latin typeface="+mj-lt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con la palabra de su poder.</a:t>
            </a:r>
            <a:endParaRPr lang="es-CL" sz="3200" dirty="0">
              <a:latin typeface="+mj-lt"/>
            </a:endParaRPr>
          </a:p>
          <a:p>
            <a:pPr algn="ctr" eaLnBrk="0" hangingPunct="0">
              <a:spcBef>
                <a:spcPts val="1200"/>
              </a:spcBef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Habiendo efectuado por medio de sí mismo</a:t>
            </a:r>
            <a:endParaRPr lang="es-CL" sz="3200" dirty="0">
              <a:latin typeface="+mj-lt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la purificación de nuestros pecados,</a:t>
            </a:r>
            <a:endParaRPr lang="es-CL" sz="3200" dirty="0">
              <a:latin typeface="+mj-lt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se sentó a la diestra de la Majestad en las alturas.</a:t>
            </a:r>
          </a:p>
          <a:p>
            <a:pPr algn="ctr" eaLnBrk="0" hangingPunct="0">
              <a:defRPr/>
            </a:pPr>
            <a:r>
              <a:rPr lang="es-ES" sz="3200" dirty="0">
                <a:latin typeface="+mj-lt"/>
              </a:rPr>
              <a:t>…</a:t>
            </a:r>
            <a:endParaRPr lang="es-CL" sz="3200" dirty="0">
              <a:latin typeface="+mj-lt"/>
            </a:endParaRPr>
          </a:p>
        </p:txBody>
      </p:sp>
    </p:spTree>
  </p:cSld>
  <p:clrMapOvr>
    <a:masterClrMapping/>
  </p:clrMapOvr>
</p:sld>
</file>

<file path=ppt/slides/slide4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0" y="1064925"/>
            <a:ext cx="9144000" cy="452431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Oh cuán glorioso es el Hijo de Dios;</a:t>
            </a:r>
            <a:endParaRPr lang="es-CL" sz="3200" dirty="0">
              <a:latin typeface="+mj-lt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porque a qué ángel se le dijo jamás:</a:t>
            </a:r>
            <a:endParaRPr lang="es-CL" sz="3200" dirty="0">
              <a:latin typeface="+mj-lt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“Mi Hijo eres tú,</a:t>
            </a:r>
            <a:endParaRPr lang="es-CL" sz="3200" dirty="0">
              <a:latin typeface="+mj-lt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adórenle todos los ángeles de Dios”.</a:t>
            </a:r>
            <a:endParaRPr lang="es-CL" sz="3200" dirty="0">
              <a:latin typeface="+mj-lt"/>
            </a:endParaRPr>
          </a:p>
          <a:p>
            <a:pPr algn="ctr" eaLnBrk="0" hangingPunct="0">
              <a:defRPr/>
            </a:pPr>
            <a:endParaRPr lang="es-ES" sz="3200" dirty="0">
              <a:latin typeface="+mj-lt"/>
              <a:ea typeface="Times New Roman" pitchFamily="18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Tu trono, oh Dios, por el siglo del siglo;</a:t>
            </a:r>
            <a:endParaRPr lang="es-CL" sz="3200" dirty="0">
              <a:latin typeface="+mj-lt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cetro de equidad es el cetro de tu Reino;</a:t>
            </a:r>
            <a:endParaRPr lang="es-CL" sz="3200" dirty="0">
              <a:latin typeface="+mj-lt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has amado la justicia</a:t>
            </a: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y aborrecido la maldad.</a:t>
            </a:r>
            <a:endParaRPr lang="es-ES" sz="3200" dirty="0">
              <a:latin typeface="+mj-lt"/>
            </a:endParaRPr>
          </a:p>
        </p:txBody>
      </p:sp>
    </p:spTree>
  </p:cSld>
  <p:clrMapOvr>
    <a:masterClrMapping/>
  </p:clrMapOvr>
</p:sld>
</file>

<file path=ppt/slides/slide4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1"/>
          <p:cNvSpPr>
            <a:spLocks noChangeArrowheads="1"/>
          </p:cNvSpPr>
          <p:nvPr/>
        </p:nvSpPr>
        <p:spPr bwMode="auto">
          <a:xfrm>
            <a:off x="0" y="333375"/>
            <a:ext cx="9144000" cy="6154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spcAft>
                <a:spcPts val="1200"/>
              </a:spcAft>
              <a:defRPr/>
            </a:pPr>
            <a:r>
              <a:rPr lang="es-ES" sz="3200" b="1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OH CUÁN GRANDE</a:t>
            </a:r>
            <a:r>
              <a:rPr lang="es-CL" sz="3200" dirty="0">
                <a:latin typeface="+mj-lt"/>
                <a:cs typeface="Arial" pitchFamily="34" charset="0"/>
              </a:rPr>
              <a:t> </a:t>
            </a:r>
            <a:r>
              <a:rPr lang="es-ES" sz="3200" b="1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PRUEBA DE AMOR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Oh cuán grande prueba de amor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la que tú nos diste en la cruz;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como un cordero sin mancha, sin pecado,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fuiste inmolado, mi Señor.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Por el gozo puesto ante ti,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soportaste horrible aflicción;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por reconciliarnos con Dios nuestro Padre,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te entregaste al tormento cruel.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Oh, Señor, bendito sea tu sacrificio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que nos dio la vida, que nos redimió.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Oh, Señor, bendito sea tu amor.</a:t>
            </a:r>
            <a:endParaRPr lang="es-ES" sz="3200" dirty="0">
              <a:latin typeface="+mj-lt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61" name="Rectangle 1"/>
          <p:cNvSpPr>
            <a:spLocks noChangeArrowheads="1"/>
          </p:cNvSpPr>
          <p:nvPr/>
        </p:nvSpPr>
        <p:spPr bwMode="auto">
          <a:xfrm>
            <a:off x="0" y="328761"/>
            <a:ext cx="9144000" cy="612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 eaLnBrk="0" hangingPunct="0">
              <a:spcAft>
                <a:spcPts val="1200"/>
              </a:spcAft>
              <a:defRPr/>
            </a:pPr>
            <a:r>
              <a:rPr lang="es-ES_tradnl" sz="3200" b="1" dirty="0">
                <a:solidFill>
                  <a:srgbClr val="000000"/>
                </a:solidFill>
                <a:latin typeface="+mj-lt"/>
                <a:cs typeface="Arial" pitchFamily="34" charset="0"/>
              </a:rPr>
              <a:t>OH HERMANOS, DAD A CRISTO</a:t>
            </a:r>
          </a:p>
          <a:p>
            <a:pPr algn="ctr" eaLnBrk="0" hangingPunct="0">
              <a:defRPr/>
            </a:pPr>
            <a:r>
              <a:rPr lang="es-CL" sz="3200" dirty="0">
                <a:solidFill>
                  <a:srgbClr val="000000"/>
                </a:solidFill>
                <a:latin typeface="+mj-lt"/>
                <a:cs typeface="Arial" pitchFamily="34" charset="0"/>
              </a:rPr>
              <a:t>Oh hermanos, dad a Cristo alabanzas mil, </a:t>
            </a:r>
          </a:p>
          <a:p>
            <a:pPr algn="ctr" eaLnBrk="0" hangingPunct="0">
              <a:defRPr/>
            </a:pPr>
            <a:r>
              <a:rPr lang="es-CL" sz="3200" dirty="0">
                <a:solidFill>
                  <a:srgbClr val="000000"/>
                </a:solidFill>
                <a:latin typeface="+mj-lt"/>
                <a:cs typeface="Arial" pitchFamily="34" charset="0"/>
              </a:rPr>
              <a:t>él la muerte ha vencido y la tumba vil. </a:t>
            </a:r>
          </a:p>
          <a:p>
            <a:pPr algn="ctr" eaLnBrk="0" hangingPunct="0">
              <a:defRPr/>
            </a:pPr>
            <a:r>
              <a:rPr lang="es-CL" sz="3200" i="1" dirty="0">
                <a:solidFill>
                  <a:srgbClr val="000000"/>
                </a:solidFill>
                <a:latin typeface="+mj-lt"/>
                <a:cs typeface="Arial" pitchFamily="34" charset="0"/>
              </a:rPr>
              <a:t>Cristo, por tu gran victoria, me das vida a mí, </a:t>
            </a:r>
          </a:p>
          <a:p>
            <a:pPr algn="ctr" eaLnBrk="0" hangingPunct="0">
              <a:spcAft>
                <a:spcPts val="1200"/>
              </a:spcAft>
              <a:defRPr/>
            </a:pPr>
            <a:r>
              <a:rPr lang="es-CL" sz="3200" i="1" dirty="0">
                <a:solidFill>
                  <a:srgbClr val="000000"/>
                </a:solidFill>
                <a:latin typeface="+mj-lt"/>
                <a:cs typeface="Arial" pitchFamily="34" charset="0"/>
              </a:rPr>
              <a:t>vencedor tú de la muerte, gloria doy a ti. </a:t>
            </a:r>
          </a:p>
          <a:p>
            <a:pPr algn="ctr" eaLnBrk="0" hangingPunct="0">
              <a:defRPr/>
            </a:pPr>
            <a:r>
              <a:rPr lang="es-CL" sz="3200" dirty="0">
                <a:solidFill>
                  <a:srgbClr val="000000"/>
                </a:solidFill>
                <a:latin typeface="+mj-lt"/>
                <a:cs typeface="Arial" pitchFamily="34" charset="0"/>
              </a:rPr>
              <a:t>En la cruz él fue clavado por mí, pecador; </a:t>
            </a:r>
          </a:p>
          <a:p>
            <a:pPr algn="ctr" eaLnBrk="0" hangingPunct="0">
              <a:spcAft>
                <a:spcPts val="1200"/>
              </a:spcAft>
              <a:defRPr/>
            </a:pPr>
            <a:r>
              <a:rPr lang="es-CL" sz="3200" dirty="0">
                <a:solidFill>
                  <a:srgbClr val="000000"/>
                </a:solidFill>
                <a:latin typeface="+mj-lt"/>
                <a:cs typeface="Arial" pitchFamily="34" charset="0"/>
              </a:rPr>
              <a:t>por su muerte él se hizo nuestro Redentor. </a:t>
            </a:r>
          </a:p>
          <a:p>
            <a:pPr algn="ctr" eaLnBrk="0" hangingPunct="0">
              <a:defRPr/>
            </a:pPr>
            <a:r>
              <a:rPr lang="es-CL" sz="3200" dirty="0">
                <a:solidFill>
                  <a:srgbClr val="000000"/>
                </a:solidFill>
                <a:latin typeface="+mj-lt"/>
                <a:cs typeface="Arial" pitchFamily="34" charset="0"/>
              </a:rPr>
              <a:t>En la tumba sepultaron a mi Salvador, </a:t>
            </a:r>
          </a:p>
          <a:p>
            <a:pPr algn="ctr" eaLnBrk="0" hangingPunct="0">
              <a:spcAft>
                <a:spcPts val="1200"/>
              </a:spcAft>
              <a:defRPr/>
            </a:pPr>
            <a:r>
              <a:rPr lang="es-CL" sz="3200" dirty="0">
                <a:solidFill>
                  <a:srgbClr val="000000"/>
                </a:solidFill>
                <a:latin typeface="+mj-lt"/>
                <a:cs typeface="Arial" pitchFamily="34" charset="0"/>
              </a:rPr>
              <a:t>su presencia le ha quitado todo el temor... </a:t>
            </a:r>
          </a:p>
          <a:p>
            <a:pPr algn="ctr" eaLnBrk="0" hangingPunct="0">
              <a:defRPr/>
            </a:pPr>
            <a:r>
              <a:rPr lang="es-CL" sz="3200" dirty="0">
                <a:solidFill>
                  <a:srgbClr val="000000"/>
                </a:solidFill>
                <a:latin typeface="+mj-lt"/>
                <a:cs typeface="Arial" pitchFamily="34" charset="0"/>
              </a:rPr>
              <a:t>La potencia de la muerte Cristo quebrantó; </a:t>
            </a:r>
          </a:p>
          <a:p>
            <a:pPr algn="ctr" eaLnBrk="0" hangingPunct="0">
              <a:defRPr/>
            </a:pPr>
            <a:r>
              <a:rPr lang="es-CL" sz="3200" dirty="0">
                <a:solidFill>
                  <a:srgbClr val="000000"/>
                </a:solidFill>
                <a:latin typeface="+mj-lt"/>
                <a:cs typeface="Arial" pitchFamily="34" charset="0"/>
              </a:rPr>
              <a:t>del sepulcro tenebroso él se levantó.</a:t>
            </a:r>
            <a:endParaRPr lang="es-CL" sz="3200" dirty="0">
              <a:latin typeface="+mj-lt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554" name="Rectangle 1"/>
          <p:cNvSpPr>
            <a:spLocks noChangeArrowheads="1"/>
          </p:cNvSpPr>
          <p:nvPr/>
        </p:nvSpPr>
        <p:spPr bwMode="auto">
          <a:xfrm>
            <a:off x="0" y="311150"/>
            <a:ext cx="9144000" cy="615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spcAft>
                <a:spcPts val="1200"/>
              </a:spcAft>
              <a:defRPr/>
            </a:pPr>
            <a:r>
              <a:rPr lang="es-ES" sz="3200" b="1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OH PADRE ETERNO, ENVÍANOS TU REY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Oh Padre eterno, envíanos tu Rey,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a tu Ungido, al Hijo de tu amor;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él juzgará a tu pueblo con justicia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y aplastará bajo sus pies al opresor,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tendrá misericordia del humilde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y la vida de sus pobres salvará.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Bendito Dios Todopoderoso,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el único que hace maravillas;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bendito su nombre glorioso para siempre,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toda la tierra será llena de su gloria.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Amén y amén, amén y amén.</a:t>
            </a:r>
            <a:endParaRPr lang="es-ES" sz="3200" dirty="0">
              <a:latin typeface="+mj-lt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0" y="764853"/>
            <a:ext cx="9144000" cy="5688483"/>
          </a:xfrm>
        </p:spPr>
        <p:txBody>
          <a:bodyPr/>
          <a:lstStyle/>
          <a:p>
            <a:pPr marL="0" indent="0" algn="ctr">
              <a:spcBef>
                <a:spcPts val="0"/>
              </a:spcBef>
              <a:buFont typeface="Arial" pitchFamily="34" charset="0"/>
              <a:buNone/>
              <a:defRPr/>
            </a:pPr>
            <a:r>
              <a:rPr lang="es-ES" b="1" dirty="0">
                <a:latin typeface="+mj-lt"/>
              </a:rPr>
              <a:t>OH PAN DEL CIELO</a:t>
            </a:r>
            <a:endParaRPr lang="es-CL" dirty="0">
              <a:latin typeface="+mj-lt"/>
            </a:endParaRPr>
          </a:p>
          <a:p>
            <a:pPr marL="0" indent="0" algn="ctr">
              <a:spcBef>
                <a:spcPts val="0"/>
              </a:spcBef>
              <a:buFont typeface="Arial" pitchFamily="34" charset="0"/>
              <a:buNone/>
              <a:defRPr/>
            </a:pPr>
            <a:endParaRPr lang="es-ES" dirty="0">
              <a:latin typeface="+mj-lt"/>
            </a:endParaRPr>
          </a:p>
          <a:p>
            <a:pPr marL="0" indent="0" algn="ctr">
              <a:spcBef>
                <a:spcPts val="0"/>
              </a:spcBef>
              <a:buFont typeface="Arial" pitchFamily="34" charset="0"/>
              <a:buNone/>
              <a:defRPr/>
            </a:pPr>
            <a:r>
              <a:rPr lang="es-ES" dirty="0">
                <a:latin typeface="+mj-lt"/>
              </a:rPr>
              <a:t>Oh pan del cielo, tú eres para mí</a:t>
            </a:r>
            <a:endParaRPr lang="es-CL" dirty="0">
              <a:latin typeface="+mj-lt"/>
            </a:endParaRPr>
          </a:p>
          <a:p>
            <a:pPr marL="0" indent="0" algn="ctr">
              <a:spcBef>
                <a:spcPts val="0"/>
              </a:spcBef>
              <a:buFont typeface="Arial" pitchFamily="34" charset="0"/>
              <a:buNone/>
              <a:defRPr/>
            </a:pPr>
            <a:r>
              <a:rPr lang="es-ES" dirty="0">
                <a:latin typeface="+mj-lt"/>
              </a:rPr>
              <a:t>la poderosa ofrenda de perdón;</a:t>
            </a:r>
            <a:endParaRPr lang="es-CL" dirty="0">
              <a:latin typeface="+mj-lt"/>
            </a:endParaRPr>
          </a:p>
          <a:p>
            <a:pPr marL="0" indent="0" algn="ctr">
              <a:spcBef>
                <a:spcPts val="0"/>
              </a:spcBef>
              <a:buFont typeface="Arial" pitchFamily="34" charset="0"/>
              <a:buNone/>
              <a:defRPr/>
            </a:pPr>
            <a:r>
              <a:rPr lang="es-ES" dirty="0">
                <a:latin typeface="+mj-lt"/>
              </a:rPr>
              <a:t>oh pan del cielo, tú eres para mí</a:t>
            </a:r>
            <a:endParaRPr lang="es-CL" dirty="0">
              <a:latin typeface="+mj-lt"/>
            </a:endParaRPr>
          </a:p>
          <a:p>
            <a:pPr marL="0" indent="0" algn="ctr">
              <a:spcBef>
                <a:spcPts val="0"/>
              </a:spcBef>
              <a:buFont typeface="Arial" pitchFamily="34" charset="0"/>
              <a:buNone/>
              <a:defRPr/>
            </a:pPr>
            <a:r>
              <a:rPr lang="es-ES" dirty="0">
                <a:latin typeface="+mj-lt"/>
              </a:rPr>
              <a:t>bendita gracia y redención feliz.</a:t>
            </a:r>
            <a:endParaRPr lang="es-CL" dirty="0">
              <a:latin typeface="+mj-lt"/>
            </a:endParaRPr>
          </a:p>
          <a:p>
            <a:pPr marL="0" indent="0" algn="ctr">
              <a:spcBef>
                <a:spcPts val="0"/>
              </a:spcBef>
              <a:buFont typeface="Arial" pitchFamily="34" charset="0"/>
              <a:buNone/>
              <a:defRPr/>
            </a:pPr>
            <a:endParaRPr lang="es-ES" dirty="0">
              <a:latin typeface="+mj-lt"/>
            </a:endParaRPr>
          </a:p>
          <a:p>
            <a:pPr marL="0" indent="0" algn="ctr">
              <a:spcBef>
                <a:spcPts val="0"/>
              </a:spcBef>
              <a:buFont typeface="Arial" pitchFamily="34" charset="0"/>
              <a:buNone/>
              <a:defRPr/>
            </a:pPr>
            <a:r>
              <a:rPr lang="es-ES" dirty="0">
                <a:latin typeface="+mj-lt"/>
              </a:rPr>
              <a:t>Hoy puedo libre en el santuario entrar</a:t>
            </a:r>
            <a:endParaRPr lang="es-CL" dirty="0">
              <a:latin typeface="+mj-lt"/>
            </a:endParaRPr>
          </a:p>
          <a:p>
            <a:pPr marL="0" indent="0" algn="ctr">
              <a:spcBef>
                <a:spcPts val="0"/>
              </a:spcBef>
              <a:buFont typeface="Arial" pitchFamily="34" charset="0"/>
              <a:buNone/>
              <a:defRPr/>
            </a:pPr>
            <a:r>
              <a:rPr lang="es-ES" dirty="0">
                <a:latin typeface="+mj-lt"/>
              </a:rPr>
              <a:t>y contemplar en tan excelsa luz</a:t>
            </a:r>
            <a:endParaRPr lang="es-CL" dirty="0">
              <a:latin typeface="+mj-lt"/>
            </a:endParaRPr>
          </a:p>
          <a:p>
            <a:pPr marL="0" indent="0" algn="ctr">
              <a:spcBef>
                <a:spcPts val="0"/>
              </a:spcBef>
              <a:buFont typeface="Arial" pitchFamily="34" charset="0"/>
              <a:buNone/>
              <a:defRPr/>
            </a:pPr>
            <a:r>
              <a:rPr lang="es-ES" dirty="0">
                <a:latin typeface="+mj-lt"/>
              </a:rPr>
              <a:t>a quien por mi pecado se humilló.</a:t>
            </a:r>
          </a:p>
          <a:p>
            <a:pPr marL="0" indent="0" algn="ctr">
              <a:spcBef>
                <a:spcPts val="0"/>
              </a:spcBef>
              <a:buFont typeface="Arial" pitchFamily="34" charset="0"/>
              <a:buNone/>
              <a:defRPr/>
            </a:pPr>
            <a:r>
              <a:rPr lang="es-ES" dirty="0">
                <a:latin typeface="+mj-lt"/>
              </a:rPr>
              <a:t>…</a:t>
            </a:r>
          </a:p>
        </p:txBody>
      </p:sp>
    </p:spTree>
  </p:cSld>
  <p:clrMapOvr>
    <a:masterClrMapping/>
  </p:clrMapOvr>
</p:sld>
</file>

<file path=ppt/slides/slide4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8313" y="1351309"/>
            <a:ext cx="8229600" cy="4525963"/>
          </a:xfrm>
        </p:spPr>
        <p:txBody>
          <a:bodyPr/>
          <a:lstStyle/>
          <a:p>
            <a:pPr marL="0" indent="0" algn="ctr">
              <a:spcBef>
                <a:spcPts val="0"/>
              </a:spcBef>
              <a:buFont typeface="Arial" pitchFamily="34" charset="0"/>
              <a:buNone/>
              <a:defRPr/>
            </a:pPr>
            <a:r>
              <a:rPr lang="es-ES" dirty="0">
                <a:latin typeface="+mj-lt"/>
              </a:rPr>
              <a:t>Hoy puedo libre en el santuario entrar</a:t>
            </a:r>
            <a:endParaRPr lang="es-CL" dirty="0">
              <a:latin typeface="+mj-lt"/>
            </a:endParaRPr>
          </a:p>
          <a:p>
            <a:pPr marL="0" indent="0" algn="ctr">
              <a:spcBef>
                <a:spcPts val="0"/>
              </a:spcBef>
              <a:buFont typeface="Arial" pitchFamily="34" charset="0"/>
              <a:buNone/>
              <a:defRPr/>
            </a:pPr>
            <a:r>
              <a:rPr lang="es-ES" dirty="0">
                <a:latin typeface="+mj-lt"/>
              </a:rPr>
              <a:t>y en el Lugar Santísimo adorar</a:t>
            </a:r>
            <a:endParaRPr lang="es-CL" dirty="0">
              <a:latin typeface="+mj-lt"/>
            </a:endParaRPr>
          </a:p>
          <a:p>
            <a:pPr marL="0" indent="0" algn="ctr">
              <a:spcBef>
                <a:spcPts val="0"/>
              </a:spcBef>
              <a:buFont typeface="Arial" pitchFamily="34" charset="0"/>
              <a:buNone/>
              <a:defRPr/>
            </a:pPr>
            <a:r>
              <a:rPr lang="es-ES" dirty="0">
                <a:latin typeface="+mj-lt"/>
              </a:rPr>
              <a:t>la gloria verdadera de Jesús.</a:t>
            </a:r>
            <a:endParaRPr lang="es-CL" dirty="0">
              <a:latin typeface="+mj-lt"/>
            </a:endParaRPr>
          </a:p>
          <a:p>
            <a:pPr marL="0" indent="0" algn="ctr">
              <a:spcBef>
                <a:spcPts val="0"/>
              </a:spcBef>
              <a:buFont typeface="Arial" pitchFamily="34" charset="0"/>
              <a:buNone/>
              <a:defRPr/>
            </a:pPr>
            <a:r>
              <a:rPr lang="es-ES" dirty="0">
                <a:latin typeface="+mj-lt"/>
              </a:rPr>
              <a:t>Bendita copa, tú eres para mí</a:t>
            </a:r>
            <a:endParaRPr lang="es-CL" dirty="0">
              <a:latin typeface="+mj-lt"/>
            </a:endParaRPr>
          </a:p>
          <a:p>
            <a:pPr marL="0" indent="0" algn="ctr">
              <a:spcBef>
                <a:spcPts val="0"/>
              </a:spcBef>
              <a:buFont typeface="Arial" pitchFamily="34" charset="0"/>
              <a:buNone/>
              <a:defRPr/>
            </a:pPr>
            <a:r>
              <a:rPr lang="es-ES" dirty="0">
                <a:latin typeface="+mj-lt"/>
              </a:rPr>
              <a:t>el nuevo pacto del amor de Dios;</a:t>
            </a:r>
            <a:endParaRPr lang="es-CL" dirty="0">
              <a:latin typeface="+mj-lt"/>
            </a:endParaRPr>
          </a:p>
          <a:p>
            <a:pPr marL="0" indent="0" algn="ctr">
              <a:spcBef>
                <a:spcPts val="0"/>
              </a:spcBef>
              <a:buFont typeface="Arial" pitchFamily="34" charset="0"/>
              <a:buNone/>
              <a:defRPr/>
            </a:pPr>
            <a:r>
              <a:rPr lang="es-ES" dirty="0">
                <a:latin typeface="+mj-lt"/>
              </a:rPr>
              <a:t>bendita copa, tú eres para mí</a:t>
            </a:r>
            <a:endParaRPr lang="es-CL" dirty="0">
              <a:latin typeface="+mj-lt"/>
            </a:endParaRPr>
          </a:p>
          <a:p>
            <a:pPr marL="0" indent="0" algn="ctr">
              <a:spcBef>
                <a:spcPts val="0"/>
              </a:spcBef>
              <a:buFont typeface="Arial" pitchFamily="34" charset="0"/>
              <a:buNone/>
              <a:defRPr/>
            </a:pPr>
            <a:r>
              <a:rPr lang="es-ES" dirty="0">
                <a:latin typeface="+mj-lt"/>
              </a:rPr>
              <a:t>preciosa sangre que vertió Jesús.</a:t>
            </a:r>
            <a:endParaRPr lang="es-CL" dirty="0">
              <a:latin typeface="+mj-lt"/>
            </a:endParaRPr>
          </a:p>
          <a:p>
            <a:pPr>
              <a:buFont typeface="Arial" pitchFamily="34" charset="0"/>
              <a:buChar char="•"/>
              <a:defRPr/>
            </a:pPr>
            <a:endParaRPr lang="es-CL" dirty="0"/>
          </a:p>
          <a:p>
            <a:pPr>
              <a:buFont typeface="Arial" pitchFamily="34" charset="0"/>
              <a:buChar char="•"/>
              <a:defRPr/>
            </a:pPr>
            <a:endParaRPr lang="es-CL" dirty="0"/>
          </a:p>
        </p:txBody>
      </p:sp>
    </p:spTree>
  </p:cSld>
  <p:clrMapOvr>
    <a:masterClrMapping/>
  </p:clrMapOvr>
</p:sld>
</file>

<file path=ppt/slides/slide4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418" name="3 Rectángulo"/>
          <p:cNvSpPr>
            <a:spLocks noChangeArrowheads="1"/>
          </p:cNvSpPr>
          <p:nvPr/>
        </p:nvSpPr>
        <p:spPr bwMode="auto">
          <a:xfrm>
            <a:off x="395536" y="634618"/>
            <a:ext cx="8352928" cy="5170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CL" sz="3200" b="1" dirty="0">
                <a:latin typeface="+mn-lt"/>
              </a:rPr>
              <a:t>OH PROFUNDIDAD DE LAS RIQUEZAS...</a:t>
            </a:r>
          </a:p>
          <a:p>
            <a:pPr algn="ctr">
              <a:spcAft>
                <a:spcPts val="1200"/>
              </a:spcAft>
            </a:pPr>
            <a:r>
              <a:rPr lang="es-CL" sz="2400" dirty="0">
                <a:latin typeface="+mn-lt"/>
              </a:rPr>
              <a:t>(Rom. 11:33, 36).</a:t>
            </a:r>
          </a:p>
          <a:p>
            <a:pPr algn="ctr"/>
            <a:r>
              <a:rPr lang="es-CL" sz="3200" dirty="0">
                <a:latin typeface="+mn-lt"/>
              </a:rPr>
              <a:t>Oh profundidad de las riquezas, </a:t>
            </a:r>
          </a:p>
          <a:p>
            <a:pPr algn="ctr"/>
            <a:r>
              <a:rPr lang="es-CL" sz="3200" dirty="0">
                <a:latin typeface="+mn-lt"/>
              </a:rPr>
              <a:t>de la sabiduría y de la ciencia de Dios. </a:t>
            </a:r>
          </a:p>
          <a:p>
            <a:pPr algn="ctr"/>
            <a:r>
              <a:rPr lang="es-CL" sz="3200" dirty="0">
                <a:latin typeface="+mn-lt"/>
              </a:rPr>
              <a:t>Cuán insondables son sus juicios </a:t>
            </a:r>
          </a:p>
          <a:p>
            <a:pPr algn="ctr">
              <a:spcAft>
                <a:spcPts val="1200"/>
              </a:spcAft>
            </a:pPr>
            <a:r>
              <a:rPr lang="es-CL" sz="3200" dirty="0">
                <a:latin typeface="+mn-lt"/>
              </a:rPr>
              <a:t>e inescrutables sus caminos. </a:t>
            </a:r>
          </a:p>
          <a:p>
            <a:pPr algn="ctr"/>
            <a:r>
              <a:rPr lang="es-CL" sz="3200" dirty="0">
                <a:latin typeface="+mn-lt"/>
              </a:rPr>
              <a:t>De él y por él y para él son todas las cosas, </a:t>
            </a:r>
          </a:p>
          <a:p>
            <a:pPr algn="ctr"/>
            <a:r>
              <a:rPr lang="es-CL" sz="3200" dirty="0">
                <a:latin typeface="+mn-lt"/>
              </a:rPr>
              <a:t>a él sea gloria por los siglos. </a:t>
            </a:r>
          </a:p>
          <a:p>
            <a:pPr algn="ctr"/>
            <a:r>
              <a:rPr lang="es-CL" sz="3200" dirty="0">
                <a:latin typeface="+mn-lt"/>
              </a:rPr>
              <a:t>A él sea gloria por los siglos, </a:t>
            </a:r>
          </a:p>
          <a:p>
            <a:pPr algn="ctr"/>
            <a:r>
              <a:rPr lang="es-CL" sz="3200" dirty="0">
                <a:latin typeface="+mn-lt"/>
              </a:rPr>
              <a:t>a él sea gloria por los siglos, Amén.</a:t>
            </a:r>
          </a:p>
        </p:txBody>
      </p:sp>
    </p:spTree>
  </p:cSld>
  <p:clrMapOvr>
    <a:masterClrMapping/>
  </p:clrMapOvr>
</p:sld>
</file>

<file path=ppt/slides/slide4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442" name="3 Rectángulo"/>
          <p:cNvSpPr>
            <a:spLocks noChangeArrowheads="1"/>
          </p:cNvSpPr>
          <p:nvPr/>
        </p:nvSpPr>
        <p:spPr bwMode="auto">
          <a:xfrm>
            <a:off x="323528" y="636359"/>
            <a:ext cx="8496944" cy="5816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s-CL" sz="3200" b="1" dirty="0">
                <a:latin typeface="+mn-lt"/>
              </a:rPr>
              <a:t>OH SEÑOR, CUÁNTO AMOR </a:t>
            </a:r>
          </a:p>
          <a:p>
            <a:pPr algn="ctr"/>
            <a:r>
              <a:rPr lang="es-CL" sz="3200" dirty="0">
                <a:latin typeface="+mn-lt"/>
              </a:rPr>
              <a:t>Oh Señor, cuánto amor </a:t>
            </a:r>
          </a:p>
          <a:p>
            <a:pPr algn="ctr"/>
            <a:r>
              <a:rPr lang="es-CL" sz="3200" dirty="0">
                <a:latin typeface="+mn-lt"/>
              </a:rPr>
              <a:t>nos demostraste yendo a la cruz, </a:t>
            </a:r>
          </a:p>
          <a:p>
            <a:pPr algn="ctr"/>
            <a:r>
              <a:rPr lang="es-CL" sz="3200" dirty="0">
                <a:latin typeface="+mn-lt"/>
              </a:rPr>
              <a:t>habiendo tú estado en la gloria con el Padre </a:t>
            </a:r>
          </a:p>
          <a:p>
            <a:pPr algn="ctr">
              <a:spcAft>
                <a:spcPts val="1200"/>
              </a:spcAft>
            </a:pPr>
            <a:r>
              <a:rPr lang="es-CL" sz="3200" dirty="0">
                <a:latin typeface="+mn-lt"/>
              </a:rPr>
              <a:t>te despojaste de todo por amor. </a:t>
            </a:r>
          </a:p>
          <a:p>
            <a:pPr algn="ctr"/>
            <a:r>
              <a:rPr lang="es-CL" sz="3200" dirty="0">
                <a:latin typeface="+mn-lt"/>
              </a:rPr>
              <a:t>Y yo que no soy capaz de negarme por ti, </a:t>
            </a:r>
          </a:p>
          <a:p>
            <a:pPr algn="ctr"/>
            <a:r>
              <a:rPr lang="es-CL" sz="3200" dirty="0">
                <a:latin typeface="+mn-lt"/>
              </a:rPr>
              <a:t>habiendo tú entregado todo </a:t>
            </a:r>
          </a:p>
          <a:p>
            <a:pPr algn="ctr"/>
            <a:r>
              <a:rPr lang="es-CL" sz="3200" dirty="0">
                <a:latin typeface="+mn-lt"/>
              </a:rPr>
              <a:t>y sufrido la humillación, oh mi Señor,  </a:t>
            </a:r>
          </a:p>
          <a:p>
            <a:pPr algn="ctr"/>
            <a:r>
              <a:rPr lang="es-CL" sz="3200" dirty="0">
                <a:latin typeface="+mn-lt"/>
              </a:rPr>
              <a:t>quiero hoy rendir mi corazón; </a:t>
            </a:r>
          </a:p>
          <a:p>
            <a:pPr algn="ctr"/>
            <a:r>
              <a:rPr lang="es-CL" sz="3200" dirty="0">
                <a:latin typeface="+mn-lt"/>
              </a:rPr>
              <a:t>oh, mi Señor, quiero negarme</a:t>
            </a:r>
          </a:p>
          <a:p>
            <a:pPr algn="ctr"/>
            <a:r>
              <a:rPr lang="es-CL" sz="3200" dirty="0">
                <a:latin typeface="+mn-lt"/>
              </a:rPr>
              <a:t>y postrarme a tus pies. </a:t>
            </a:r>
          </a:p>
        </p:txBody>
      </p:sp>
    </p:spTree>
  </p:cSld>
  <p:clrMapOvr>
    <a:masterClrMapping/>
  </p:clrMapOvr>
</p:sld>
</file>

<file path=ppt/slides/slide4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466" name="4 Rectángulo"/>
          <p:cNvSpPr>
            <a:spLocks noChangeArrowheads="1"/>
          </p:cNvSpPr>
          <p:nvPr/>
        </p:nvSpPr>
        <p:spPr bwMode="auto">
          <a:xfrm>
            <a:off x="323528" y="686301"/>
            <a:ext cx="8424936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s-CL" sz="3200" b="1" dirty="0">
                <a:latin typeface="+mn-lt"/>
              </a:rPr>
              <a:t>OH SEÑOR, NINGUNO HAY COMO TÚ </a:t>
            </a:r>
          </a:p>
          <a:p>
            <a:pPr algn="ctr"/>
            <a:r>
              <a:rPr lang="es-CL" sz="3200" dirty="0">
                <a:latin typeface="+mn-lt"/>
              </a:rPr>
              <a:t>Oh Señor, ninguno hay como tú, </a:t>
            </a:r>
          </a:p>
          <a:p>
            <a:pPr algn="ctr"/>
            <a:r>
              <a:rPr lang="es-CL" sz="3200" dirty="0">
                <a:latin typeface="+mn-lt"/>
              </a:rPr>
              <a:t>ni obras que igualen tus obras; </a:t>
            </a:r>
          </a:p>
          <a:p>
            <a:pPr algn="ctr"/>
            <a:r>
              <a:rPr lang="es-CL" sz="3200" dirty="0">
                <a:latin typeface="+mn-lt"/>
              </a:rPr>
              <a:t>todas las naciones que hiciste </a:t>
            </a:r>
          </a:p>
          <a:p>
            <a:pPr algn="ctr">
              <a:spcAft>
                <a:spcPts val="1200"/>
              </a:spcAft>
            </a:pPr>
            <a:r>
              <a:rPr lang="es-CL" sz="3200" dirty="0">
                <a:latin typeface="+mn-lt"/>
              </a:rPr>
              <a:t>vendrán y adorarán delante de ti, Señor. </a:t>
            </a:r>
          </a:p>
          <a:p>
            <a:pPr algn="ctr"/>
            <a:r>
              <a:rPr lang="es-CL" sz="3200" dirty="0">
                <a:latin typeface="+mn-lt"/>
              </a:rPr>
              <a:t>Y glorificaremos tu nombre </a:t>
            </a:r>
          </a:p>
          <a:p>
            <a:pPr algn="ctr"/>
            <a:r>
              <a:rPr lang="es-CL" sz="3200" dirty="0">
                <a:latin typeface="+mn-lt"/>
              </a:rPr>
              <a:t>porque tú eres grande</a:t>
            </a:r>
          </a:p>
          <a:p>
            <a:pPr algn="ctr"/>
            <a:r>
              <a:rPr lang="es-CL" sz="3200" dirty="0">
                <a:latin typeface="+mn-lt"/>
              </a:rPr>
              <a:t>y hacedor de maravillas,  </a:t>
            </a:r>
          </a:p>
          <a:p>
            <a:pPr algn="ctr"/>
            <a:r>
              <a:rPr lang="es-CL" sz="3200" dirty="0">
                <a:latin typeface="+mn-lt"/>
              </a:rPr>
              <a:t>solo tú eres Dios.</a:t>
            </a:r>
          </a:p>
          <a:p>
            <a:pPr algn="ctr"/>
            <a:r>
              <a:rPr lang="es-CL" sz="2800" i="1" dirty="0">
                <a:latin typeface="+mn-lt"/>
              </a:rPr>
              <a:t>(Fin: …nuestro único Señor).</a:t>
            </a:r>
          </a:p>
        </p:txBody>
      </p:sp>
    </p:spTree>
  </p:cSld>
  <p:clrMapOvr>
    <a:masterClrMapping/>
  </p:clrMapOvr>
</p:sld>
</file>

<file path=ppt/slides/slide4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0" name="2 Marcador de contenido"/>
          <p:cNvSpPr>
            <a:spLocks noGrp="1"/>
          </p:cNvSpPr>
          <p:nvPr>
            <p:ph idx="1"/>
          </p:nvPr>
        </p:nvSpPr>
        <p:spPr>
          <a:xfrm>
            <a:off x="457200" y="803423"/>
            <a:ext cx="8229600" cy="5649913"/>
          </a:xfrm>
        </p:spPr>
        <p:txBody>
          <a:bodyPr/>
          <a:lstStyle/>
          <a:p>
            <a:pPr marL="0" indent="0" algn="ctr">
              <a:spcBef>
                <a:spcPct val="0"/>
              </a:spcBef>
              <a:spcAft>
                <a:spcPts val="1200"/>
              </a:spcAft>
              <a:buFont typeface="Arial" charset="0"/>
              <a:buNone/>
            </a:pPr>
            <a:r>
              <a:rPr lang="es-CL" b="1"/>
              <a:t>OH SEÑOR, SOLO QUIERO TU VIDA</a:t>
            </a:r>
          </a:p>
          <a:p>
            <a:pPr marL="0" indent="0" algn="ctr">
              <a:spcBef>
                <a:spcPct val="0"/>
              </a:spcBef>
              <a:buFont typeface="Arial" charset="0"/>
              <a:buNone/>
            </a:pPr>
            <a:r>
              <a:rPr lang="es-CL"/>
              <a:t>Oh, Señor, solo quiero tu vida,</a:t>
            </a:r>
          </a:p>
          <a:p>
            <a:pPr marL="0" indent="0" algn="ctr">
              <a:spcBef>
                <a:spcPct val="0"/>
              </a:spcBef>
              <a:buFont typeface="Arial" charset="0"/>
              <a:buNone/>
            </a:pPr>
            <a:r>
              <a:rPr lang="es-CL"/>
              <a:t>oh, Señor, te quiero a ti,</a:t>
            </a:r>
          </a:p>
          <a:p>
            <a:pPr marL="0" indent="0" algn="ctr">
              <a:spcBef>
                <a:spcPct val="0"/>
              </a:spcBef>
              <a:buFont typeface="Arial" charset="0"/>
              <a:buNone/>
            </a:pPr>
            <a:r>
              <a:rPr lang="es-CL"/>
              <a:t>y anhelo aquel día en que</a:t>
            </a:r>
          </a:p>
          <a:p>
            <a:pPr marL="0" indent="0" algn="ctr">
              <a:spcBef>
                <a:spcPct val="0"/>
              </a:spcBef>
              <a:buFont typeface="Arial" charset="0"/>
              <a:buNone/>
            </a:pPr>
            <a:r>
              <a:rPr lang="es-CL"/>
              <a:t>tú te formes en mí,</a:t>
            </a:r>
          </a:p>
          <a:p>
            <a:pPr marL="0" indent="0" algn="ctr">
              <a:spcBef>
                <a:spcPct val="0"/>
              </a:spcBef>
              <a:buFont typeface="Arial" charset="0"/>
              <a:buNone/>
            </a:pPr>
            <a:r>
              <a:rPr lang="es-CL"/>
              <a:t>tu vida sea expresada</a:t>
            </a:r>
          </a:p>
          <a:p>
            <a:pPr marL="0" indent="0" algn="ctr">
              <a:spcBef>
                <a:spcPct val="0"/>
              </a:spcBef>
              <a:spcAft>
                <a:spcPts val="1200"/>
              </a:spcAft>
              <a:buFont typeface="Arial" charset="0"/>
              <a:buNone/>
            </a:pPr>
            <a:r>
              <a:rPr lang="es-CL"/>
              <a:t>y ya no quede nada de mí, nada de mí.</a:t>
            </a:r>
          </a:p>
          <a:p>
            <a:pPr marL="0" indent="0" algn="ctr">
              <a:spcBef>
                <a:spcPct val="0"/>
              </a:spcBef>
              <a:buFont typeface="Arial" charset="0"/>
              <a:buNone/>
            </a:pPr>
            <a:r>
              <a:rPr lang="es-CL"/>
              <a:t>Quiero ser como tú,</a:t>
            </a:r>
          </a:p>
          <a:p>
            <a:pPr marL="0" indent="0" algn="ctr">
              <a:spcBef>
                <a:spcPct val="0"/>
              </a:spcBef>
              <a:buFont typeface="Arial" charset="0"/>
              <a:buNone/>
            </a:pPr>
            <a:r>
              <a:rPr lang="es-CL"/>
              <a:t>quiero ser como tú, Señor,</a:t>
            </a:r>
          </a:p>
          <a:p>
            <a:pPr marL="0" indent="0" algn="ctr">
              <a:spcBef>
                <a:spcPct val="0"/>
              </a:spcBef>
              <a:buFont typeface="Arial" charset="0"/>
              <a:buNone/>
            </a:pPr>
            <a:r>
              <a:rPr lang="es-CL"/>
              <a:t>quiero ser como tú.</a:t>
            </a:r>
          </a:p>
        </p:txBody>
      </p:sp>
    </p:spTree>
  </p:cSld>
  <p:clrMapOvr>
    <a:masterClrMapping/>
  </p:clrMapOvr>
</p:sld>
</file>

<file path=ppt/slides/slide4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514" name="Rectangle 1"/>
          <p:cNvSpPr>
            <a:spLocks noChangeArrowheads="1"/>
          </p:cNvSpPr>
          <p:nvPr/>
        </p:nvSpPr>
        <p:spPr bwMode="auto">
          <a:xfrm>
            <a:off x="0" y="107950"/>
            <a:ext cx="9144000" cy="649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s-ES" altLang="es-CL" sz="3200" b="1">
                <a:latin typeface="Calibri" pitchFamily="34" charset="0"/>
                <a:cs typeface="Times New Roman" pitchFamily="18" charset="0"/>
              </a:rPr>
              <a:t>OH SEÑOR, TÚ ERES MI DIOS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Oh Señor, tú eres mi Dios;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de madrugada busco tu rostro.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Mi alma tiene sed de ti, </a:t>
            </a:r>
            <a:r>
              <a:rPr lang="es-ES" altLang="es-CL" sz="320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todo mi ser te anhela,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cual tierra seca y árida donde no hay agua.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Porque tu misericordia es mejor que la vida,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a ti alzaré mis manos, te bendeciré mientras viva.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En ti está saciada mi alma,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en ti medito durante las vigilias de la noche.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Porque has sido mi socorro,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en la sombra de tus alas me regocijaré.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Mi alma se aferra a ti,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porque tu diestra, oh Señor, me sostiene.</a:t>
            </a:r>
            <a:endParaRPr lang="es-ES" altLang="es-CL" sz="320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4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538" name="1 Rectángulo"/>
          <p:cNvSpPr>
            <a:spLocks noChangeArrowheads="1"/>
          </p:cNvSpPr>
          <p:nvPr/>
        </p:nvSpPr>
        <p:spPr bwMode="auto">
          <a:xfrm>
            <a:off x="468313" y="513829"/>
            <a:ext cx="8424862" cy="6155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Aft>
                <a:spcPts val="0"/>
              </a:spcAft>
            </a:pPr>
            <a:r>
              <a:rPr lang="es-CL" sz="3000" b="1" dirty="0">
                <a:latin typeface="+mn-lt"/>
              </a:rPr>
              <a:t>OH SEÑOR, TÚ ME HAS EXAMINADO </a:t>
            </a:r>
          </a:p>
          <a:p>
            <a:pPr algn="ctr">
              <a:spcAft>
                <a:spcPts val="1200"/>
              </a:spcAft>
            </a:pPr>
            <a:r>
              <a:rPr lang="es-CL" sz="2400" dirty="0">
                <a:latin typeface="+mn-lt"/>
              </a:rPr>
              <a:t>(Salmo 139)</a:t>
            </a:r>
          </a:p>
          <a:p>
            <a:pPr algn="ctr">
              <a:spcAft>
                <a:spcPts val="0"/>
              </a:spcAft>
            </a:pPr>
            <a:r>
              <a:rPr lang="es-CL" sz="3000" dirty="0">
                <a:latin typeface="+mn-lt"/>
              </a:rPr>
              <a:t>Oh, Señor, tú me has examinado y conocido. </a:t>
            </a:r>
          </a:p>
          <a:p>
            <a:pPr algn="ctr"/>
            <a:r>
              <a:rPr lang="es-CL" sz="3000" dirty="0">
                <a:latin typeface="+mn-lt"/>
              </a:rPr>
              <a:t>Has entendido desde lejos mis pensamientos. </a:t>
            </a:r>
          </a:p>
          <a:p>
            <a:pPr algn="ctr"/>
            <a:r>
              <a:rPr lang="es-CL" sz="3000" dirty="0">
                <a:latin typeface="+mn-lt"/>
              </a:rPr>
              <a:t>Pues aún no está la palabra en mi lengua, </a:t>
            </a:r>
          </a:p>
          <a:p>
            <a:pPr algn="ctr"/>
            <a:r>
              <a:rPr lang="es-CL" sz="3000" dirty="0">
                <a:latin typeface="+mn-lt"/>
              </a:rPr>
              <a:t>y he aquí, oh Señor, tú la sabes toda. </a:t>
            </a:r>
          </a:p>
          <a:p>
            <a:pPr algn="ctr"/>
            <a:r>
              <a:rPr lang="es-CL" sz="3000" dirty="0">
                <a:latin typeface="+mn-lt"/>
              </a:rPr>
              <a:t>Detrás y delante me rodeaste, Señor,</a:t>
            </a:r>
          </a:p>
          <a:p>
            <a:pPr algn="ctr"/>
            <a:r>
              <a:rPr lang="es-CL" sz="3000" dirty="0">
                <a:latin typeface="+mn-lt"/>
              </a:rPr>
              <a:t>detrás y delante me rodeaste, Señor,</a:t>
            </a:r>
          </a:p>
          <a:p>
            <a:pPr algn="ctr"/>
            <a:r>
              <a:rPr lang="es-CL" sz="3000" dirty="0">
                <a:latin typeface="+mn-lt"/>
              </a:rPr>
              <a:t>y sobre mí pusiste tu mano,</a:t>
            </a:r>
          </a:p>
          <a:p>
            <a:pPr algn="ctr"/>
            <a:r>
              <a:rPr lang="es-CL" sz="3000" dirty="0">
                <a:latin typeface="+mn-lt"/>
              </a:rPr>
              <a:t>y sobre mí ´pusiste tu mano. </a:t>
            </a:r>
          </a:p>
          <a:p>
            <a:pPr algn="ctr"/>
            <a:r>
              <a:rPr lang="es-CL" sz="3000" dirty="0">
                <a:latin typeface="+mn-lt"/>
              </a:rPr>
              <a:t>Estoy maravillado de ti, Señor, </a:t>
            </a:r>
          </a:p>
          <a:p>
            <a:pPr algn="ctr"/>
            <a:r>
              <a:rPr lang="es-CL" sz="3000" dirty="0">
                <a:latin typeface="+mn-lt"/>
              </a:rPr>
              <a:t>y mi alma lo sabe muy bien... </a:t>
            </a:r>
          </a:p>
          <a:p>
            <a:pPr algn="ctr"/>
            <a:r>
              <a:rPr lang="es-CL" sz="3000" dirty="0">
                <a:latin typeface="+mn-lt"/>
              </a:rPr>
              <a:t>…</a:t>
            </a:r>
          </a:p>
        </p:txBody>
      </p:sp>
    </p:spTree>
  </p:cSld>
  <p:clrMapOvr>
    <a:masterClrMapping/>
  </p:clrMapOvr>
</p:sld>
</file>

<file path=ppt/slides/slide4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538" name="1 Rectángulo"/>
          <p:cNvSpPr>
            <a:spLocks noChangeArrowheads="1"/>
          </p:cNvSpPr>
          <p:nvPr/>
        </p:nvSpPr>
        <p:spPr bwMode="auto">
          <a:xfrm>
            <a:off x="468313" y="595129"/>
            <a:ext cx="8280151" cy="5786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CL" sz="3000" dirty="0">
                <a:latin typeface="+mn-lt"/>
              </a:rPr>
              <a:t>¿Adónde me iré de tu Espíritu? </a:t>
            </a:r>
          </a:p>
          <a:p>
            <a:pPr algn="ctr"/>
            <a:r>
              <a:rPr lang="es-CL" sz="3000" dirty="0">
                <a:latin typeface="+mn-lt"/>
              </a:rPr>
              <a:t>¿Y adónde huiré de tu presencia? </a:t>
            </a:r>
          </a:p>
          <a:p>
            <a:pPr algn="ctr"/>
            <a:r>
              <a:rPr lang="es-CL" sz="3000" dirty="0">
                <a:latin typeface="+mn-lt"/>
              </a:rPr>
              <a:t>Si subiere a los cielos, allí estás tú, mi Señor. </a:t>
            </a:r>
          </a:p>
          <a:p>
            <a:pPr algn="ctr"/>
            <a:r>
              <a:rPr lang="es-CL" sz="3000" dirty="0">
                <a:latin typeface="+mn-lt"/>
              </a:rPr>
              <a:t>Si habitare en el extremo del mar, allí tú estás. </a:t>
            </a:r>
          </a:p>
          <a:p>
            <a:pPr algn="ctr"/>
            <a:r>
              <a:rPr lang="es-CL" sz="3000" dirty="0">
                <a:latin typeface="+mn-lt"/>
              </a:rPr>
              <a:t>Porque tú has formado mis entrañas, </a:t>
            </a:r>
          </a:p>
          <a:p>
            <a:pPr algn="ctr"/>
            <a:r>
              <a:rPr lang="es-CL" sz="3000" dirty="0">
                <a:latin typeface="+mn-lt"/>
              </a:rPr>
              <a:t>tú me hiciste en el vientre de mi madre. </a:t>
            </a:r>
          </a:p>
          <a:p>
            <a:pPr algn="ctr"/>
            <a:r>
              <a:rPr lang="es-CL" sz="3000" dirty="0">
                <a:latin typeface="+mn-lt"/>
              </a:rPr>
              <a:t>Te alabaré, porque formidables son tus obras. </a:t>
            </a:r>
          </a:p>
          <a:p>
            <a:pPr algn="ctr">
              <a:spcAft>
                <a:spcPts val="1200"/>
              </a:spcAft>
            </a:pPr>
            <a:r>
              <a:rPr lang="es-CL" sz="3000" dirty="0">
                <a:latin typeface="+mn-lt"/>
              </a:rPr>
              <a:t>Te alabaré, porque maravillosas son tus obras. </a:t>
            </a:r>
          </a:p>
          <a:p>
            <a:pPr algn="ctr"/>
            <a:r>
              <a:rPr lang="es-CL" sz="3000" dirty="0">
                <a:latin typeface="+mn-lt"/>
              </a:rPr>
              <a:t>Cuán preciosos me son, oh Dios, tus pensamientos. </a:t>
            </a:r>
          </a:p>
          <a:p>
            <a:pPr algn="ctr"/>
            <a:r>
              <a:rPr lang="es-CL" sz="3000" dirty="0">
                <a:latin typeface="+mn-lt"/>
              </a:rPr>
              <a:t>Cuán grande es la suma de todos ellos. </a:t>
            </a:r>
          </a:p>
          <a:p>
            <a:pPr algn="ctr"/>
            <a:r>
              <a:rPr lang="es-CL" sz="3000" dirty="0">
                <a:latin typeface="+mn-lt"/>
              </a:rPr>
              <a:t>Si los enumero, son más que la arena del mar. </a:t>
            </a:r>
          </a:p>
          <a:p>
            <a:pPr algn="ctr"/>
            <a:r>
              <a:rPr lang="es-CL" sz="3000" dirty="0">
                <a:latin typeface="+mn-lt"/>
              </a:rPr>
              <a:t>Cuán preciosos me son, oh Dios, tus pensamientos.</a:t>
            </a:r>
          </a:p>
        </p:txBody>
      </p:sp>
    </p:spTree>
  </p:cSld>
  <p:clrMapOvr>
    <a:masterClrMapping/>
  </p:clrMapOvr>
</p:sld>
</file>

<file path=ppt/slides/slide4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-25400" y="1257027"/>
            <a:ext cx="9144000" cy="35401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3200" b="1" dirty="0">
                <a:latin typeface="+mj-lt"/>
                <a:cs typeface="Arial" pitchFamily="34" charset="0"/>
              </a:rPr>
              <a:t>OS HABÉIS ACERCADO...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endParaRPr lang="es-ES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Os habéis acercado al monte de Sion,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os habéis acercado a la ciudad de Dios,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os habéis acercado a Jerusalén la celestial,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os habéis acercado a millares de ángeles.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¡Aleluya, aleluya... amén!</a:t>
            </a:r>
            <a:endParaRPr lang="es-CL" sz="3200" dirty="0">
              <a:latin typeface="+mj-lt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586" name="1 Rectángulo"/>
          <p:cNvSpPr>
            <a:spLocks noChangeArrowheads="1"/>
          </p:cNvSpPr>
          <p:nvPr/>
        </p:nvSpPr>
        <p:spPr bwMode="auto">
          <a:xfrm>
            <a:off x="251520" y="1033566"/>
            <a:ext cx="8568952" cy="433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s-CL" sz="3200" b="1" dirty="0">
                <a:latin typeface="+mn-lt"/>
              </a:rPr>
              <a:t>OH, SI TÚ ME BESARAS </a:t>
            </a:r>
          </a:p>
          <a:p>
            <a:pPr algn="ctr"/>
            <a:r>
              <a:rPr lang="es-CL" sz="3200" dirty="0">
                <a:latin typeface="+mn-lt"/>
              </a:rPr>
              <a:t>Oh, si tú me besaras con besos de tu boca; </a:t>
            </a:r>
          </a:p>
          <a:p>
            <a:pPr algn="ctr"/>
            <a:r>
              <a:rPr lang="es-CL" sz="3200" dirty="0">
                <a:latin typeface="+mn-lt"/>
              </a:rPr>
              <a:t>oh si tú me besaras, oh amado mío. </a:t>
            </a:r>
          </a:p>
          <a:p>
            <a:pPr algn="ctr"/>
            <a:r>
              <a:rPr lang="es-CL" sz="3200" dirty="0">
                <a:latin typeface="+mn-lt"/>
              </a:rPr>
              <a:t>Porque mejores son tus amores, </a:t>
            </a:r>
          </a:p>
          <a:p>
            <a:pPr algn="ctr">
              <a:spcAft>
                <a:spcPts val="1200"/>
              </a:spcAft>
            </a:pPr>
            <a:r>
              <a:rPr lang="es-CL" sz="3200" dirty="0">
                <a:latin typeface="+mn-lt"/>
              </a:rPr>
              <a:t>mejores que el vino, atráeme, oh amado mío. </a:t>
            </a:r>
          </a:p>
          <a:p>
            <a:pPr algn="ctr"/>
            <a:r>
              <a:rPr lang="es-CL" sz="3200" dirty="0">
                <a:latin typeface="+mn-lt"/>
              </a:rPr>
              <a:t>Tu nombre es como ungüento derramado, </a:t>
            </a:r>
          </a:p>
          <a:p>
            <a:pPr algn="ctr"/>
            <a:r>
              <a:rPr lang="es-CL" sz="3200" dirty="0">
                <a:latin typeface="+mn-lt"/>
              </a:rPr>
              <a:t>atráeme, y en pos de ti correremos; </a:t>
            </a:r>
          </a:p>
          <a:p>
            <a:pPr algn="ctr"/>
            <a:r>
              <a:rPr lang="es-CL" sz="3200" dirty="0">
                <a:latin typeface="+mn-lt"/>
              </a:rPr>
              <a:t>atráeme, oh amado mío... </a:t>
            </a:r>
          </a:p>
        </p:txBody>
      </p:sp>
    </p:spTree>
  </p:cSld>
  <p:clrMapOvr>
    <a:masterClrMapping/>
  </p:clrMapOvr>
</p:sld>
</file>

<file path=ppt/slides/slide4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611188" y="962570"/>
            <a:ext cx="7848600" cy="43386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Aft>
                <a:spcPts val="1200"/>
              </a:spcAft>
              <a:defRPr/>
            </a:pPr>
            <a:r>
              <a:rPr lang="es-CL" sz="3200" b="1" dirty="0">
                <a:latin typeface="+mn-lt"/>
              </a:rPr>
              <a:t>OH, YO QUIERO ALABAR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Oh, yo quiero alabar,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oh, yo quiero exaltar,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oh, yo quiero adorar</a:t>
            </a:r>
          </a:p>
          <a:p>
            <a:pPr algn="ctr">
              <a:spcAft>
                <a:spcPts val="1200"/>
              </a:spcAft>
              <a:defRPr/>
            </a:pPr>
            <a:r>
              <a:rPr lang="es-CL" sz="3200" dirty="0">
                <a:latin typeface="+mn-lt"/>
              </a:rPr>
              <a:t>el nombre de Jesús.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Él es grande, majestuoso;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él es santo, incomparable,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maravilloso.</a:t>
            </a:r>
          </a:p>
        </p:txBody>
      </p:sp>
    </p:spTree>
  </p:cSld>
  <p:clrMapOvr>
    <a:masterClrMapping/>
  </p:clrMapOvr>
</p:sld>
</file>

<file path=ppt/slides/slide4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1"/>
          <p:cNvSpPr>
            <a:spLocks noChangeArrowheads="1"/>
          </p:cNvSpPr>
          <p:nvPr/>
        </p:nvSpPr>
        <p:spPr bwMode="auto">
          <a:xfrm>
            <a:off x="0" y="1052934"/>
            <a:ext cx="9144000" cy="403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es-ES" sz="3200" b="1" dirty="0">
                <a:latin typeface="+mj-lt"/>
                <a:cs typeface="Times New Roman" pitchFamily="18" charset="0"/>
              </a:rPr>
              <a:t>PADRE NUESTRO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endParaRPr lang="es-ES" sz="3200" dirty="0">
              <a:latin typeface="+mj-lt"/>
              <a:cs typeface="Times New Roman" pitchFamily="18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Padre nuestro, Padre nuestro,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por Cristo, con él y en él,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te alabamos, te exaltamos, te adoramos.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Padre bueno...</a:t>
            </a: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Padre santo...</a:t>
            </a: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Abba, Padre…</a:t>
            </a:r>
            <a:endParaRPr lang="es-ES" sz="3200" dirty="0">
              <a:latin typeface="+mj-lt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1"/>
          <p:cNvSpPr>
            <a:spLocks noChangeArrowheads="1"/>
          </p:cNvSpPr>
          <p:nvPr/>
        </p:nvSpPr>
        <p:spPr bwMode="auto">
          <a:xfrm>
            <a:off x="0" y="1246684"/>
            <a:ext cx="9144000" cy="304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es-ES" sz="3200" b="1" dirty="0">
                <a:latin typeface="+mj-lt"/>
                <a:cs typeface="Times New Roman" pitchFamily="18" charset="0"/>
              </a:rPr>
              <a:t>PADRE, PADRE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endParaRPr lang="es-ES" sz="3200" dirty="0">
              <a:latin typeface="+mj-lt"/>
              <a:cs typeface="Times New Roman" pitchFamily="18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Padre, Padre, Padre.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Cristo, Cristo, Cristo.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Espíritu, Espíritu Santo.</a:t>
            </a: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cs typeface="Arial" pitchFamily="34" charset="0"/>
              </a:rPr>
              <a:t>Te adoramos…</a:t>
            </a:r>
          </a:p>
        </p:txBody>
      </p:sp>
    </p:spTree>
  </p:cSld>
  <p:clrMapOvr>
    <a:masterClrMapping/>
  </p:clrMapOvr>
</p:sld>
</file>

<file path=ppt/slides/slide5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682" name="Rectangle 1"/>
          <p:cNvSpPr>
            <a:spLocks noChangeArrowheads="1"/>
          </p:cNvSpPr>
          <p:nvPr/>
        </p:nvSpPr>
        <p:spPr bwMode="auto">
          <a:xfrm>
            <a:off x="0" y="583084"/>
            <a:ext cx="9144000" cy="5510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s-ES" altLang="es-CL" sz="3200" b="1">
                <a:latin typeface="Calibri" pitchFamily="34" charset="0"/>
                <a:cs typeface="Times New Roman" pitchFamily="18" charset="0"/>
              </a:rPr>
              <a:t>PADRE, TE BENDECIMOS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endParaRPr lang="es-ES" altLang="es-CL" sz="3200">
              <a:latin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Padre, te bendecimos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pues nos diste salvación.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Padre, te damos gracias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porque podemos estar ante ti,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por la persona de tu Hijo,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por aquel que tú enviaste, 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por Jesús, por Jesús.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A él sea la gloria, a él sea la gloria, 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por los siglos de los siglos, Amén.</a:t>
            </a:r>
            <a:endParaRPr lang="es-ES" altLang="es-CL" sz="320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5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706" name="Rectangle 1"/>
          <p:cNvSpPr>
            <a:spLocks noChangeArrowheads="1"/>
          </p:cNvSpPr>
          <p:nvPr/>
        </p:nvSpPr>
        <p:spPr bwMode="auto">
          <a:xfrm>
            <a:off x="0" y="117475"/>
            <a:ext cx="9144000" cy="655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s-ES" altLang="es-CL" sz="2800" b="1">
                <a:latin typeface="Calibri" pitchFamily="34" charset="0"/>
                <a:cs typeface="Times New Roman" pitchFamily="18" charset="0"/>
              </a:rPr>
              <a:t>PASAD, PASAD POR LAS PUERTAS</a:t>
            </a:r>
            <a:endParaRPr lang="es-CL" altLang="es-CL" sz="2800">
              <a:latin typeface="Calibri" pitchFamily="34" charset="0"/>
            </a:endParaRPr>
          </a:p>
          <a:p>
            <a:pPr algn="ctr" eaLnBrk="0" hangingPunct="0"/>
            <a:r>
              <a:rPr lang="es-ES" altLang="es-CL" sz="2400">
                <a:latin typeface="Calibri" pitchFamily="34" charset="0"/>
                <a:cs typeface="Times New Roman" pitchFamily="18" charset="0"/>
              </a:rPr>
              <a:t>(Isaías 62:10-12)</a:t>
            </a:r>
            <a:endParaRPr lang="es-CL" altLang="es-CL" sz="2400">
              <a:latin typeface="Calibri" pitchFamily="34" charset="0"/>
            </a:endParaRPr>
          </a:p>
          <a:p>
            <a:pPr algn="ctr" eaLnBrk="0" hangingPunct="0"/>
            <a:endParaRPr lang="es-ES" altLang="es-CL" sz="2800">
              <a:latin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es-ES" altLang="es-CL" sz="2800">
                <a:latin typeface="Calibri" pitchFamily="34" charset="0"/>
                <a:cs typeface="Times New Roman" pitchFamily="18" charset="0"/>
              </a:rPr>
              <a:t>Pasad, pasad por las puertas,</a:t>
            </a:r>
            <a:endParaRPr lang="es-CL" altLang="es-CL" sz="2800">
              <a:latin typeface="Calibri" pitchFamily="34" charset="0"/>
            </a:endParaRPr>
          </a:p>
          <a:p>
            <a:pPr algn="ctr" eaLnBrk="0" hangingPunct="0"/>
            <a:r>
              <a:rPr lang="es-ES" altLang="es-CL" sz="2800">
                <a:latin typeface="Calibri" pitchFamily="34" charset="0"/>
                <a:cs typeface="Times New Roman" pitchFamily="18" charset="0"/>
              </a:rPr>
              <a:t>barred el camino al pueblo;</a:t>
            </a:r>
            <a:endParaRPr lang="es-CL" altLang="es-CL" sz="2800">
              <a:latin typeface="Calibri" pitchFamily="34" charset="0"/>
            </a:endParaRPr>
          </a:p>
          <a:p>
            <a:pPr algn="ctr" eaLnBrk="0" hangingPunct="0"/>
            <a:r>
              <a:rPr lang="es-ES" altLang="es-CL" sz="2800">
                <a:latin typeface="Calibri" pitchFamily="34" charset="0"/>
                <a:cs typeface="Times New Roman" pitchFamily="18" charset="0"/>
              </a:rPr>
              <a:t>allanad, allanad la calzada, quitad las piedras,</a:t>
            </a:r>
            <a:endParaRPr lang="es-CL" altLang="es-CL" sz="2800">
              <a:latin typeface="Calibri" pitchFamily="34" charset="0"/>
            </a:endParaRPr>
          </a:p>
          <a:p>
            <a:pPr algn="ctr" eaLnBrk="0" hangingPunct="0"/>
            <a:r>
              <a:rPr lang="es-ES" altLang="es-CL" sz="2800">
                <a:latin typeface="Calibri" pitchFamily="34" charset="0"/>
                <a:cs typeface="Times New Roman" pitchFamily="18" charset="0"/>
              </a:rPr>
              <a:t>alzad pendón a los pueblos.</a:t>
            </a:r>
            <a:endParaRPr lang="es-CL" altLang="es-CL" sz="2800">
              <a:latin typeface="Calibri" pitchFamily="34" charset="0"/>
            </a:endParaRPr>
          </a:p>
          <a:p>
            <a:pPr algn="ctr" eaLnBrk="0" hangingPunct="0"/>
            <a:r>
              <a:rPr lang="es-ES" altLang="es-CL" sz="2800">
                <a:latin typeface="Calibri" pitchFamily="34" charset="0"/>
                <a:cs typeface="Times New Roman" pitchFamily="18" charset="0"/>
              </a:rPr>
              <a:t>He aquí que el Señor hizo oír</a:t>
            </a:r>
            <a:endParaRPr lang="es-CL" altLang="es-CL" sz="2800">
              <a:latin typeface="Calibri" pitchFamily="34" charset="0"/>
            </a:endParaRPr>
          </a:p>
          <a:p>
            <a:pPr algn="ctr" eaLnBrk="0" hangingPunct="0"/>
            <a:r>
              <a:rPr lang="es-ES" altLang="es-CL" sz="2800">
                <a:latin typeface="Calibri" pitchFamily="34" charset="0"/>
                <a:cs typeface="Times New Roman" pitchFamily="18" charset="0"/>
              </a:rPr>
              <a:t>hasta el fin de la tierra:</a:t>
            </a:r>
            <a:endParaRPr lang="es-CL" altLang="es-CL" sz="2800">
              <a:latin typeface="Calibri" pitchFamily="34" charset="0"/>
            </a:endParaRPr>
          </a:p>
          <a:p>
            <a:pPr algn="ctr" eaLnBrk="0" hangingPunct="0"/>
            <a:r>
              <a:rPr lang="es-ES" altLang="es-CL" sz="2800">
                <a:latin typeface="Calibri" pitchFamily="34" charset="0"/>
                <a:cs typeface="Times New Roman" pitchFamily="18" charset="0"/>
              </a:rPr>
              <a:t>Decid a la hija de Sion, he aquí viene tu Salvador,</a:t>
            </a:r>
            <a:endParaRPr lang="es-CL" altLang="es-CL" sz="2800">
              <a:latin typeface="Calibri" pitchFamily="34" charset="0"/>
            </a:endParaRPr>
          </a:p>
          <a:p>
            <a:pPr algn="ctr" eaLnBrk="0" hangingPunct="0"/>
            <a:r>
              <a:rPr lang="es-ES" altLang="es-CL" sz="2800">
                <a:latin typeface="Calibri" pitchFamily="34" charset="0"/>
                <a:cs typeface="Times New Roman" pitchFamily="18" charset="0"/>
              </a:rPr>
              <a:t>y he aquí, su recompensa con él,</a:t>
            </a:r>
            <a:endParaRPr lang="es-CL" altLang="es-CL" sz="2800">
              <a:latin typeface="Calibri" pitchFamily="34" charset="0"/>
            </a:endParaRPr>
          </a:p>
          <a:p>
            <a:pPr algn="ctr" eaLnBrk="0" hangingPunct="0"/>
            <a:r>
              <a:rPr lang="es-ES" altLang="es-CL" sz="2800">
                <a:latin typeface="Calibri" pitchFamily="34" charset="0"/>
                <a:cs typeface="Times New Roman" pitchFamily="18" charset="0"/>
              </a:rPr>
              <a:t>y delante de él su obra.</a:t>
            </a:r>
            <a:endParaRPr lang="es-CL" altLang="es-CL" sz="2800">
              <a:latin typeface="Calibri" pitchFamily="34" charset="0"/>
            </a:endParaRPr>
          </a:p>
          <a:p>
            <a:pPr algn="ctr" eaLnBrk="0" hangingPunct="0"/>
            <a:r>
              <a:rPr lang="es-ES" altLang="es-CL" sz="2800">
                <a:latin typeface="Calibri" pitchFamily="34" charset="0"/>
                <a:cs typeface="Times New Roman" pitchFamily="18" charset="0"/>
              </a:rPr>
              <a:t>Y les llamarán Pueblo Santo,</a:t>
            </a:r>
            <a:endParaRPr lang="es-CL" altLang="es-CL" sz="2800">
              <a:latin typeface="Calibri" pitchFamily="34" charset="0"/>
            </a:endParaRPr>
          </a:p>
          <a:p>
            <a:pPr algn="ctr" eaLnBrk="0" hangingPunct="0"/>
            <a:r>
              <a:rPr lang="es-ES" altLang="es-CL" sz="2800">
                <a:latin typeface="Calibri" pitchFamily="34" charset="0"/>
                <a:cs typeface="Times New Roman" pitchFamily="18" charset="0"/>
              </a:rPr>
              <a:t>y les llamarán Redimidos del Señor;</a:t>
            </a:r>
            <a:endParaRPr lang="es-CL" altLang="es-CL" sz="2800">
              <a:latin typeface="Calibri" pitchFamily="34" charset="0"/>
            </a:endParaRPr>
          </a:p>
          <a:p>
            <a:pPr algn="ctr" eaLnBrk="0" hangingPunct="0"/>
            <a:r>
              <a:rPr lang="es-ES" altLang="es-CL" sz="2800">
                <a:latin typeface="Calibri" pitchFamily="34" charset="0"/>
                <a:cs typeface="Times New Roman" pitchFamily="18" charset="0"/>
              </a:rPr>
              <a:t>y a ti te llamarán Ciudad Deseada, no desamparada.</a:t>
            </a:r>
            <a:endParaRPr lang="es-ES" altLang="es-CL" sz="280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5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730" name="Rectangle 1"/>
          <p:cNvSpPr>
            <a:spLocks noChangeArrowheads="1"/>
          </p:cNvSpPr>
          <p:nvPr/>
        </p:nvSpPr>
        <p:spPr bwMode="auto">
          <a:xfrm>
            <a:off x="0" y="583083"/>
            <a:ext cx="9144000" cy="551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s-ES" altLang="es-CL" sz="3200" b="1">
                <a:latin typeface="Calibri" pitchFamily="34" charset="0"/>
                <a:cs typeface="Times New Roman" pitchFamily="18" charset="0"/>
              </a:rPr>
              <a:t>PASO A PASO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endParaRPr lang="es-ES" altLang="es-CL" sz="3200">
              <a:latin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Paso a paso subió hasta el Calvario,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gota a gota sudó su dolor;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pero ese amor tan divino e incomprendido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le guió a la cruz y allí murió.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endParaRPr lang="es-ES" altLang="es-CL" sz="3200">
              <a:latin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Pero esa muerte suya no es para muerte eterna,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sino que en sacrificio se dio por ti y por mí;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y al entregarse todo en expiación perfecta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compró consigo mismo nuestra salvación.</a:t>
            </a:r>
            <a:endParaRPr lang="es-ES" altLang="es-CL" sz="320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5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754" name="1 Rectángulo"/>
          <p:cNvSpPr>
            <a:spLocks noChangeArrowheads="1"/>
          </p:cNvSpPr>
          <p:nvPr/>
        </p:nvSpPr>
        <p:spPr bwMode="auto">
          <a:xfrm>
            <a:off x="323528" y="850642"/>
            <a:ext cx="8496944" cy="5170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CL" sz="3200" b="1" dirty="0">
                <a:latin typeface="+mn-lt"/>
              </a:rPr>
              <a:t>PEDID POR LA PAZ DE JERUSALÉN</a:t>
            </a:r>
          </a:p>
          <a:p>
            <a:pPr algn="ctr">
              <a:spcAft>
                <a:spcPts val="1200"/>
              </a:spcAft>
            </a:pPr>
            <a:r>
              <a:rPr lang="es-CL" sz="2400" dirty="0">
                <a:latin typeface="+mn-lt"/>
              </a:rPr>
              <a:t>(Salmo 122:6-9) </a:t>
            </a:r>
          </a:p>
          <a:p>
            <a:pPr algn="ctr"/>
            <a:r>
              <a:rPr lang="es-CL" sz="3200" dirty="0">
                <a:latin typeface="+mn-lt"/>
              </a:rPr>
              <a:t>Pedid por la paz de Jerusalén; </a:t>
            </a:r>
          </a:p>
          <a:p>
            <a:pPr algn="ctr"/>
            <a:r>
              <a:rPr lang="es-CL" sz="3200" dirty="0">
                <a:latin typeface="+mn-lt"/>
              </a:rPr>
              <a:t>sean prosperados los que te aman. </a:t>
            </a:r>
          </a:p>
          <a:p>
            <a:pPr algn="ctr"/>
            <a:r>
              <a:rPr lang="es-CL" sz="3200" dirty="0">
                <a:latin typeface="+mn-lt"/>
              </a:rPr>
              <a:t>Sea la paz dentro de tus muros, </a:t>
            </a:r>
          </a:p>
          <a:p>
            <a:pPr algn="ctr">
              <a:spcAft>
                <a:spcPts val="1200"/>
              </a:spcAft>
            </a:pPr>
            <a:r>
              <a:rPr lang="es-CL" sz="3200" dirty="0">
                <a:latin typeface="+mn-lt"/>
              </a:rPr>
              <a:t>y el descanso dentro de tus palacios. </a:t>
            </a:r>
          </a:p>
          <a:p>
            <a:pPr algn="ctr"/>
            <a:r>
              <a:rPr lang="es-CL" sz="3200" dirty="0">
                <a:latin typeface="+mn-lt"/>
              </a:rPr>
              <a:t>Por amor de mis hermanos y mis compañeros, </a:t>
            </a:r>
          </a:p>
          <a:p>
            <a:pPr algn="ctr"/>
            <a:r>
              <a:rPr lang="es-CL" sz="3200" dirty="0">
                <a:latin typeface="+mn-lt"/>
              </a:rPr>
              <a:t>diré yo: La paz sea contigo. </a:t>
            </a:r>
          </a:p>
          <a:p>
            <a:pPr algn="ctr"/>
            <a:r>
              <a:rPr lang="es-CL" sz="3200" dirty="0">
                <a:latin typeface="+mn-lt"/>
              </a:rPr>
              <a:t>Por amor a la casa del Señor nuestro Dios </a:t>
            </a:r>
          </a:p>
          <a:p>
            <a:pPr algn="ctr"/>
            <a:r>
              <a:rPr lang="es-CL" sz="3200" dirty="0">
                <a:latin typeface="+mn-lt"/>
              </a:rPr>
              <a:t>buscaré tu bien.</a:t>
            </a:r>
          </a:p>
        </p:txBody>
      </p:sp>
    </p:spTree>
  </p:cSld>
  <p:clrMapOvr>
    <a:masterClrMapping/>
  </p:clrMapOvr>
</p:sld>
</file>

<file path=ppt/slides/slide5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795" name="2 Marcador de contenido"/>
          <p:cNvSpPr>
            <a:spLocks noGrp="1"/>
          </p:cNvSpPr>
          <p:nvPr>
            <p:ph idx="1"/>
          </p:nvPr>
        </p:nvSpPr>
        <p:spPr>
          <a:xfrm>
            <a:off x="539750" y="476522"/>
            <a:ext cx="8229600" cy="6192838"/>
          </a:xfrm>
        </p:spPr>
        <p:txBody>
          <a:bodyPr/>
          <a:lstStyle/>
          <a:p>
            <a:pPr marL="0" indent="0" algn="ctr">
              <a:spcBef>
                <a:spcPts val="0"/>
              </a:spcBef>
              <a:buFont typeface="Arial" pitchFamily="34" charset="0"/>
              <a:buNone/>
              <a:defRPr/>
            </a:pPr>
            <a:r>
              <a:rPr lang="es-CL" sz="2800" b="1" dirty="0">
                <a:latin typeface="+mj-lt"/>
                <a:cs typeface="Arial" pitchFamily="34" charset="0"/>
              </a:rPr>
              <a:t>PERO DIOS QUE ES RICO EN MISERICORDIA</a:t>
            </a:r>
          </a:p>
          <a:p>
            <a:pPr marL="0" indent="0" algn="ctr">
              <a:spcBef>
                <a:spcPts val="0"/>
              </a:spcBef>
              <a:buFont typeface="Arial" pitchFamily="34" charset="0"/>
              <a:buNone/>
              <a:defRPr/>
            </a:pPr>
            <a:endParaRPr lang="es-CL" sz="2800" dirty="0">
              <a:latin typeface="+mj-lt"/>
              <a:cs typeface="Arial" pitchFamily="34" charset="0"/>
            </a:endParaRPr>
          </a:p>
          <a:p>
            <a:pPr marL="0" indent="0" algn="ctr">
              <a:spcBef>
                <a:spcPts val="0"/>
              </a:spcBef>
              <a:buFont typeface="Arial" pitchFamily="34" charset="0"/>
              <a:buNone/>
              <a:defRPr/>
            </a:pPr>
            <a:r>
              <a:rPr lang="es-CL" sz="2800" dirty="0">
                <a:latin typeface="+mj-lt"/>
                <a:cs typeface="Arial" pitchFamily="34" charset="0"/>
              </a:rPr>
              <a:t>Pero Dios que es rico en misericordia,</a:t>
            </a:r>
          </a:p>
          <a:p>
            <a:pPr marL="0" indent="0" algn="ctr">
              <a:spcBef>
                <a:spcPts val="0"/>
              </a:spcBef>
              <a:buFont typeface="Arial" pitchFamily="34" charset="0"/>
              <a:buNone/>
              <a:defRPr/>
            </a:pPr>
            <a:r>
              <a:rPr lang="es-CL" sz="2800" dirty="0">
                <a:latin typeface="+mj-lt"/>
                <a:cs typeface="Arial" pitchFamily="34" charset="0"/>
              </a:rPr>
              <a:t> por su gran amor con que nos amó, </a:t>
            </a:r>
          </a:p>
          <a:p>
            <a:pPr marL="0" indent="0" algn="ctr">
              <a:spcBef>
                <a:spcPts val="0"/>
              </a:spcBef>
              <a:buFont typeface="Arial" pitchFamily="34" charset="0"/>
              <a:buNone/>
              <a:defRPr/>
            </a:pPr>
            <a:r>
              <a:rPr lang="es-CL" sz="2800" dirty="0">
                <a:latin typeface="+mj-lt"/>
                <a:cs typeface="Arial" pitchFamily="34" charset="0"/>
              </a:rPr>
              <a:t>aún estando nosotros muertos en pecado, </a:t>
            </a:r>
          </a:p>
          <a:p>
            <a:pPr marL="0" indent="0" algn="ctr">
              <a:spcBef>
                <a:spcPts val="0"/>
              </a:spcBef>
              <a:buFont typeface="Arial" pitchFamily="34" charset="0"/>
              <a:buNone/>
              <a:defRPr/>
            </a:pPr>
            <a:r>
              <a:rPr lang="es-CL" sz="2800" dirty="0">
                <a:latin typeface="+mj-lt"/>
                <a:cs typeface="Arial" pitchFamily="34" charset="0"/>
              </a:rPr>
              <a:t>nos dio vida juntamente con Cristo,</a:t>
            </a:r>
          </a:p>
          <a:p>
            <a:pPr marL="0" indent="0" algn="ctr">
              <a:spcBef>
                <a:spcPts val="0"/>
              </a:spcBef>
              <a:buFont typeface="Arial" pitchFamily="34" charset="0"/>
              <a:buNone/>
              <a:defRPr/>
            </a:pPr>
            <a:r>
              <a:rPr lang="es-CL" sz="2800" dirty="0">
                <a:latin typeface="+mj-lt"/>
                <a:cs typeface="Arial" pitchFamily="34" charset="0"/>
              </a:rPr>
              <a:t>por gracia somos salvos.</a:t>
            </a:r>
          </a:p>
          <a:p>
            <a:pPr marL="0" indent="0" algn="ctr">
              <a:spcBef>
                <a:spcPts val="0"/>
              </a:spcBef>
              <a:buFont typeface="Arial" pitchFamily="34" charset="0"/>
              <a:buNone/>
              <a:defRPr/>
            </a:pPr>
            <a:r>
              <a:rPr lang="es-CL" sz="2800" dirty="0">
                <a:latin typeface="+mj-lt"/>
                <a:cs typeface="Arial" pitchFamily="34" charset="0"/>
              </a:rPr>
              <a:t>Y juntamente con él nos resucitó,</a:t>
            </a:r>
          </a:p>
          <a:p>
            <a:pPr marL="0" indent="0" algn="ctr">
              <a:spcBef>
                <a:spcPts val="0"/>
              </a:spcBef>
              <a:buFont typeface="Arial" pitchFamily="34" charset="0"/>
              <a:buNone/>
              <a:defRPr/>
            </a:pPr>
            <a:r>
              <a:rPr lang="es-CL" sz="2800" dirty="0">
                <a:latin typeface="+mj-lt"/>
                <a:cs typeface="Arial" pitchFamily="34" charset="0"/>
              </a:rPr>
              <a:t>y asimismo nos hizo sentar</a:t>
            </a:r>
          </a:p>
          <a:p>
            <a:pPr marL="0" indent="0" algn="ctr">
              <a:spcBef>
                <a:spcPts val="0"/>
              </a:spcBef>
              <a:buFont typeface="Arial" pitchFamily="34" charset="0"/>
              <a:buNone/>
              <a:defRPr/>
            </a:pPr>
            <a:r>
              <a:rPr lang="es-CL" sz="2800" dirty="0">
                <a:latin typeface="+mj-lt"/>
                <a:cs typeface="Arial" pitchFamily="34" charset="0"/>
              </a:rPr>
              <a:t>en los lugares celestiales, en Cristo Jesús.</a:t>
            </a:r>
          </a:p>
          <a:p>
            <a:pPr marL="0" indent="0" algn="ctr">
              <a:spcBef>
                <a:spcPts val="0"/>
              </a:spcBef>
              <a:buFont typeface="Arial" pitchFamily="34" charset="0"/>
              <a:buNone/>
              <a:defRPr/>
            </a:pPr>
            <a:r>
              <a:rPr lang="es-CL" sz="2800" dirty="0">
                <a:latin typeface="+mj-lt"/>
                <a:cs typeface="Arial" pitchFamily="34" charset="0"/>
              </a:rPr>
              <a:t>Para mostrar en los siglos venideros</a:t>
            </a:r>
          </a:p>
          <a:p>
            <a:pPr marL="0" indent="0" algn="ctr">
              <a:spcBef>
                <a:spcPts val="0"/>
              </a:spcBef>
              <a:buFont typeface="Arial" pitchFamily="34" charset="0"/>
              <a:buNone/>
              <a:defRPr/>
            </a:pPr>
            <a:r>
              <a:rPr lang="es-CL" sz="2800" dirty="0">
                <a:latin typeface="+mj-lt"/>
                <a:cs typeface="Arial" pitchFamily="34" charset="0"/>
              </a:rPr>
              <a:t>las abundantes riquezas de su gracia,</a:t>
            </a:r>
          </a:p>
          <a:p>
            <a:pPr marL="0" indent="0" algn="ctr">
              <a:spcBef>
                <a:spcPts val="0"/>
              </a:spcBef>
              <a:buFont typeface="Arial" pitchFamily="34" charset="0"/>
              <a:buNone/>
              <a:defRPr/>
            </a:pPr>
            <a:r>
              <a:rPr lang="es-CL" sz="2800" dirty="0">
                <a:latin typeface="+mj-lt"/>
                <a:cs typeface="Arial" pitchFamily="34" charset="0"/>
              </a:rPr>
              <a:t>en su bondad para con nosotros en Cristo Jesús.</a:t>
            </a:r>
          </a:p>
        </p:txBody>
      </p:sp>
    </p:spTree>
  </p:cSld>
  <p:clrMapOvr>
    <a:masterClrMapping/>
  </p:clrMapOvr>
</p:sld>
</file>

<file path=ppt/slides/slide5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818" name="Rectangle 1"/>
          <p:cNvSpPr>
            <a:spLocks noChangeArrowheads="1"/>
          </p:cNvSpPr>
          <p:nvPr/>
        </p:nvSpPr>
        <p:spPr bwMode="auto">
          <a:xfrm>
            <a:off x="0" y="495300"/>
            <a:ext cx="9144000" cy="550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b="1" dirty="0">
                <a:latin typeface="+mj-lt"/>
                <a:cs typeface="Times New Roman" pitchFamily="18" charset="0"/>
              </a:rPr>
              <a:t>PERO YO CANTARÉ DE TU PODER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2800" dirty="0">
                <a:latin typeface="+mj-lt"/>
                <a:cs typeface="Times New Roman" pitchFamily="18" charset="0"/>
              </a:rPr>
              <a:t>(Sal. 59:16-17)</a:t>
            </a:r>
            <a:endParaRPr lang="es-CL" sz="2800" dirty="0">
              <a:latin typeface="+mj-lt"/>
              <a:cs typeface="Arial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endParaRPr lang="es-ES" sz="3200" dirty="0">
              <a:latin typeface="+mj-lt"/>
              <a:cs typeface="Times New Roman" pitchFamily="18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Pero yo cantaré de tu poder,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y alabaré de mañana tu misericordia,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porque has sido mi amparo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y refugio en el día de mi angustia.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Fortaleza mía, a ti cantaré,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porque eres, oh Dios, mi refugio.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Fortaleza mía, a ti cantaré,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el Dios de mi misericordia.</a:t>
            </a:r>
            <a:endParaRPr lang="es-CL" sz="3200" dirty="0">
              <a:latin typeface="+mj-lt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826" name="1 Rectángulo"/>
          <p:cNvSpPr>
            <a:spLocks noChangeArrowheads="1"/>
          </p:cNvSpPr>
          <p:nvPr/>
        </p:nvSpPr>
        <p:spPr bwMode="auto">
          <a:xfrm>
            <a:off x="323528" y="646231"/>
            <a:ext cx="8424936" cy="5663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s-CL" sz="3200" b="1" dirty="0">
                <a:latin typeface="+mn-lt"/>
              </a:rPr>
              <a:t>PODEROSO ES TU REINO </a:t>
            </a:r>
          </a:p>
          <a:p>
            <a:pPr algn="ctr"/>
            <a:r>
              <a:rPr lang="es-ES" sz="3200" dirty="0">
                <a:latin typeface="+mn-lt"/>
              </a:rPr>
              <a:t>Poderoso es tu reino oh Dios,</a:t>
            </a:r>
          </a:p>
          <a:p>
            <a:pPr algn="ctr"/>
            <a:r>
              <a:rPr lang="es-ES" sz="3200" dirty="0">
                <a:latin typeface="+mn-lt"/>
              </a:rPr>
              <a:t>reino de vida y amor,</a:t>
            </a:r>
          </a:p>
          <a:p>
            <a:pPr algn="ctr"/>
            <a:r>
              <a:rPr lang="es-ES" sz="3200">
                <a:latin typeface="+mn-lt"/>
              </a:rPr>
              <a:t>reino </a:t>
            </a:r>
            <a:r>
              <a:rPr lang="es-ES" sz="3200" dirty="0">
                <a:latin typeface="+mn-lt"/>
              </a:rPr>
              <a:t>de luz y verdad,</a:t>
            </a:r>
          </a:p>
          <a:p>
            <a:pPr algn="ctr"/>
            <a:r>
              <a:rPr lang="es-ES" sz="3200" dirty="0">
                <a:latin typeface="+mn-lt"/>
              </a:rPr>
              <a:t>reino de paz y solaz.</a:t>
            </a:r>
          </a:p>
          <a:p>
            <a:pPr algn="ctr"/>
            <a:r>
              <a:rPr lang="es-ES" sz="3200" dirty="0">
                <a:latin typeface="+mn-lt"/>
              </a:rPr>
              <a:t>Acerca tu reino a las sombras,</a:t>
            </a:r>
          </a:p>
          <a:p>
            <a:pPr algn="ctr"/>
            <a:r>
              <a:rPr lang="es-ES" sz="3200" dirty="0">
                <a:latin typeface="+mn-lt"/>
              </a:rPr>
              <a:t>que huyan demonios y males,</a:t>
            </a:r>
          </a:p>
          <a:p>
            <a:pPr algn="ctr"/>
            <a:r>
              <a:rPr lang="es-ES" sz="3200" dirty="0">
                <a:latin typeface="+mn-lt"/>
              </a:rPr>
              <a:t>toda falsedad, disfraces de piedad,</a:t>
            </a:r>
          </a:p>
          <a:p>
            <a:pPr algn="ctr"/>
            <a:r>
              <a:rPr lang="es-ES" sz="3200" dirty="0">
                <a:latin typeface="+mn-lt"/>
              </a:rPr>
              <a:t>apariencia de verdad,</a:t>
            </a:r>
          </a:p>
          <a:p>
            <a:pPr algn="ctr"/>
            <a:r>
              <a:rPr lang="es-ES" sz="3200" dirty="0">
                <a:latin typeface="+mn-lt"/>
              </a:rPr>
              <a:t>relativa moralidad.</a:t>
            </a:r>
          </a:p>
          <a:p>
            <a:pPr algn="ctr"/>
            <a:r>
              <a:rPr lang="es-ES" sz="3200" dirty="0">
                <a:latin typeface="+mn-lt"/>
              </a:rPr>
              <a:t>…</a:t>
            </a:r>
          </a:p>
        </p:txBody>
      </p:sp>
    </p:spTree>
  </p:cSld>
  <p:clrMapOvr>
    <a:masterClrMapping/>
  </p:clrMapOvr>
</p:sld>
</file>

<file path=ppt/slides/slide5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3033C3-5B47-02E0-3536-095336AD51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826" name="1 Rectángulo">
            <a:extLst>
              <a:ext uri="{FF2B5EF4-FFF2-40B4-BE49-F238E27FC236}">
                <a16:creationId xmlns:a16="http://schemas.microsoft.com/office/drawing/2014/main" id="{0F8ADF65-EF52-CEA5-10D6-529E9ED011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9532" y="908720"/>
            <a:ext cx="8424936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ES" sz="3200" dirty="0">
                <a:latin typeface="+mn-lt"/>
              </a:rPr>
              <a:t>Ven a imponer con tu sola presencia</a:t>
            </a:r>
          </a:p>
          <a:p>
            <a:pPr algn="ctr"/>
            <a:r>
              <a:rPr lang="es-ES" sz="3200" dirty="0">
                <a:latin typeface="+mn-lt"/>
              </a:rPr>
              <a:t>el orden del cielo donde todos te obedecen,</a:t>
            </a:r>
          </a:p>
          <a:p>
            <a:pPr algn="ctr"/>
            <a:r>
              <a:rPr lang="es-ES" sz="3200" dirty="0">
                <a:latin typeface="+mn-lt"/>
              </a:rPr>
              <a:t>la sola y soberana voluntad de Dios</a:t>
            </a:r>
          </a:p>
          <a:p>
            <a:pPr algn="ctr"/>
            <a:r>
              <a:rPr lang="es-ES" sz="3200" dirty="0">
                <a:latin typeface="+mn-lt"/>
              </a:rPr>
              <a:t>todos se someten al reino de Dios.</a:t>
            </a:r>
          </a:p>
          <a:p>
            <a:pPr algn="ctr"/>
            <a:endParaRPr lang="es-ES" sz="3200" dirty="0">
              <a:latin typeface="+mn-lt"/>
            </a:endParaRPr>
          </a:p>
          <a:p>
            <a:pPr algn="ctr"/>
            <a:r>
              <a:rPr lang="es-ES" sz="3200" dirty="0">
                <a:latin typeface="+mn-lt"/>
              </a:rPr>
              <a:t>Que tu iglesia viva y proclame</a:t>
            </a:r>
          </a:p>
          <a:p>
            <a:pPr algn="ctr"/>
            <a:r>
              <a:rPr lang="es-ES" sz="3200" dirty="0">
                <a:latin typeface="+mn-lt"/>
              </a:rPr>
              <a:t>tu reino de justicia y autoridad</a:t>
            </a:r>
          </a:p>
          <a:p>
            <a:pPr algn="ctr"/>
            <a:r>
              <a:rPr lang="es-ES" sz="3200" dirty="0">
                <a:latin typeface="+mn-lt"/>
              </a:rPr>
              <a:t>hasta ver a todos tus enemigos</a:t>
            </a:r>
          </a:p>
          <a:p>
            <a:pPr algn="ctr"/>
            <a:r>
              <a:rPr lang="es-ES" sz="3200" dirty="0">
                <a:latin typeface="+mn-lt"/>
              </a:rPr>
              <a:t>postrados y rendidos ante tus pies.</a:t>
            </a:r>
            <a:endParaRPr lang="es-CL" sz="32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94456431"/>
      </p:ext>
    </p:extLst>
  </p:cSld>
  <p:clrMapOvr>
    <a:masterClrMapping/>
  </p:clrMapOvr>
</p:sld>
</file>

<file path=ppt/slides/slide5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9B0FBD-F8BC-9E0F-AA8C-24B36A43BA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826" name="1 Rectángulo">
            <a:extLst>
              <a:ext uri="{FF2B5EF4-FFF2-40B4-BE49-F238E27FC236}">
                <a16:creationId xmlns:a16="http://schemas.microsoft.com/office/drawing/2014/main" id="{B1E95CD7-4ECD-2DA8-7933-C7BCB8BDB8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528" y="1045180"/>
            <a:ext cx="8424936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s-CL" sz="3200" b="1" dirty="0">
                <a:latin typeface="+mn-lt"/>
              </a:rPr>
              <a:t>PODEROSO NOMBRE </a:t>
            </a:r>
          </a:p>
          <a:p>
            <a:pPr algn="ctr"/>
            <a:r>
              <a:rPr lang="es-CL" sz="3200" dirty="0">
                <a:latin typeface="+mn-lt"/>
              </a:rPr>
              <a:t>Poderoso nombre</a:t>
            </a:r>
          </a:p>
          <a:p>
            <a:pPr algn="ctr"/>
            <a:r>
              <a:rPr lang="es-CL" sz="3200" dirty="0">
                <a:latin typeface="+mn-lt"/>
              </a:rPr>
              <a:t>es el nombre de mi Cristo; </a:t>
            </a:r>
          </a:p>
          <a:p>
            <a:pPr algn="ctr"/>
            <a:r>
              <a:rPr lang="es-CL" sz="3200" dirty="0">
                <a:latin typeface="+mn-lt"/>
              </a:rPr>
              <a:t>su nombre es incomparable, </a:t>
            </a:r>
          </a:p>
          <a:p>
            <a:pPr algn="ctr">
              <a:spcAft>
                <a:spcPts val="1200"/>
              </a:spcAft>
            </a:pPr>
            <a:r>
              <a:rPr lang="es-CL" sz="3200" dirty="0">
                <a:latin typeface="+mn-lt"/>
              </a:rPr>
              <a:t>su nombre es inigualable. </a:t>
            </a:r>
          </a:p>
          <a:p>
            <a:pPr algn="ctr"/>
            <a:r>
              <a:rPr lang="es-CL" sz="3200" dirty="0">
                <a:latin typeface="+mn-lt"/>
              </a:rPr>
              <a:t>No hay nadie como él,</a:t>
            </a:r>
          </a:p>
          <a:p>
            <a:pPr algn="ctr"/>
            <a:r>
              <a:rPr lang="es-CL" sz="3200" dirty="0">
                <a:latin typeface="+mn-lt"/>
              </a:rPr>
              <a:t>no hay nadie como él; </a:t>
            </a:r>
          </a:p>
          <a:p>
            <a:pPr algn="ctr"/>
            <a:r>
              <a:rPr lang="es-CL" sz="3200" dirty="0">
                <a:latin typeface="+mn-lt"/>
              </a:rPr>
              <a:t>poderoso nombre</a:t>
            </a:r>
          </a:p>
          <a:p>
            <a:pPr algn="ctr"/>
            <a:r>
              <a:rPr lang="es-CL" sz="3200" dirty="0">
                <a:latin typeface="+mn-lt"/>
              </a:rPr>
              <a:t>es el nombre de mi Rey.</a:t>
            </a:r>
          </a:p>
        </p:txBody>
      </p:sp>
    </p:spTree>
    <p:extLst>
      <p:ext uri="{BB962C8B-B14F-4D97-AF65-F5344CB8AC3E}">
        <p14:creationId xmlns:p14="http://schemas.microsoft.com/office/powerpoint/2010/main" val="646304087"/>
      </p:ext>
    </p:extLst>
  </p:cSld>
  <p:clrMapOvr>
    <a:masterClrMapping/>
  </p:clrMapOvr>
</p:sld>
</file>

<file path=ppt/slides/slide5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850" name="Rectangle 1"/>
          <p:cNvSpPr>
            <a:spLocks noChangeArrowheads="1"/>
          </p:cNvSpPr>
          <p:nvPr/>
        </p:nvSpPr>
        <p:spPr bwMode="auto">
          <a:xfrm>
            <a:off x="0" y="788764"/>
            <a:ext cx="9144000" cy="501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b="1">
                <a:latin typeface="Calibri" pitchFamily="34" charset="0"/>
                <a:cs typeface="Times New Roman" pitchFamily="18" charset="0"/>
              </a:rPr>
              <a:t>POR AMOR...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endParaRPr lang="es-ES" altLang="es-CL" sz="3200">
              <a:latin typeface="Calibri" pitchFamily="34" charset="0"/>
              <a:cs typeface="Times New Roman" pitchFamily="18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Por amor,</a:t>
            </a: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Jesús desde los cielos descendió;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por amor,</a:t>
            </a: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hasta lo más profundo se humilló.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Por amor,</a:t>
            </a: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tomó forma de siervo siendo Dios,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llevó nuestros pecados en la Cruz;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por amor, nos salvó, por amor...</a:t>
            </a:r>
            <a:endParaRPr lang="es-ES" altLang="es-CL" sz="320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5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874" name="1 Rectángulo"/>
          <p:cNvSpPr>
            <a:spLocks noChangeArrowheads="1"/>
          </p:cNvSpPr>
          <p:nvPr/>
        </p:nvSpPr>
        <p:spPr bwMode="auto">
          <a:xfrm>
            <a:off x="395536" y="961558"/>
            <a:ext cx="8352928" cy="433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s-CL" sz="3200" b="1" dirty="0">
                <a:latin typeface="+mn-lt"/>
              </a:rPr>
              <a:t>POR AMOR DE SU NOMBRE </a:t>
            </a:r>
          </a:p>
          <a:p>
            <a:pPr algn="ctr"/>
            <a:r>
              <a:rPr lang="es-CL" sz="3200" dirty="0">
                <a:latin typeface="+mn-lt"/>
              </a:rPr>
              <a:t>Por amor de su nombre, él vendrá,</a:t>
            </a:r>
          </a:p>
          <a:p>
            <a:pPr algn="ctr"/>
            <a:r>
              <a:rPr lang="es-CL" sz="3200" dirty="0">
                <a:latin typeface="+mn-lt"/>
              </a:rPr>
              <a:t>Por amor de su nombre, él vendrá; </a:t>
            </a:r>
          </a:p>
          <a:p>
            <a:pPr algn="ctr">
              <a:spcAft>
                <a:spcPts val="1200"/>
              </a:spcAft>
            </a:pPr>
            <a:r>
              <a:rPr lang="es-CL" sz="3200" dirty="0">
                <a:latin typeface="+mn-lt"/>
              </a:rPr>
              <a:t>porque lo ha prometido, él vendrá. </a:t>
            </a:r>
          </a:p>
          <a:p>
            <a:pPr algn="ctr"/>
            <a:r>
              <a:rPr lang="es-CL" sz="3200" dirty="0">
                <a:latin typeface="+mn-lt"/>
              </a:rPr>
              <a:t>Reinará para siempre el Señor. </a:t>
            </a:r>
          </a:p>
          <a:p>
            <a:pPr algn="ctr"/>
            <a:r>
              <a:rPr lang="es-CL" sz="3200" dirty="0">
                <a:latin typeface="+mn-lt"/>
              </a:rPr>
              <a:t>Por amor de su nombre,</a:t>
            </a:r>
          </a:p>
          <a:p>
            <a:pPr algn="ctr"/>
            <a:r>
              <a:rPr lang="es-CL" sz="3200" dirty="0">
                <a:latin typeface="+mn-lt"/>
              </a:rPr>
              <a:t>por amor de su nombre,</a:t>
            </a:r>
          </a:p>
          <a:p>
            <a:pPr algn="ctr"/>
            <a:r>
              <a:rPr lang="es-CL" sz="3200" dirty="0">
                <a:latin typeface="+mn-lt"/>
              </a:rPr>
              <a:t>volverá. </a:t>
            </a:r>
          </a:p>
        </p:txBody>
      </p:sp>
    </p:spTree>
  </p:cSld>
  <p:clrMapOvr>
    <a:masterClrMapping/>
  </p:clrMapOvr>
</p:sld>
</file>

<file path=ppt/slides/slide5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898" name="Rectangle 1"/>
          <p:cNvSpPr>
            <a:spLocks noChangeArrowheads="1"/>
          </p:cNvSpPr>
          <p:nvPr/>
        </p:nvSpPr>
        <p:spPr bwMode="auto">
          <a:xfrm>
            <a:off x="0" y="77788"/>
            <a:ext cx="9144000" cy="649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s-ES" altLang="es-CL" sz="3200" b="1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POR CRISTO, CON ÉL Y EN ÉL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endParaRPr lang="es-ES" altLang="es-CL" sz="3200">
              <a:solidFill>
                <a:srgbClr val="000000"/>
              </a:solidFill>
              <a:latin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es-ES" altLang="es-CL" sz="320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Por Cristo, con él y en él,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venimos al gozo del Padre;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la casa se llene de gloria, 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adorarle es nuestro placer.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Con libertad y sinceridad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trae tu ofrenda al altar,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abre tu alma al Señor,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abre tu boca para adorar.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Adoradle, adoradle, adoradle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en espíritu y verdad, adoradle</a:t>
            </a:r>
          </a:p>
          <a:p>
            <a:pPr algn="ctr" eaLnBrk="0" hangingPunct="0"/>
            <a:r>
              <a:rPr lang="es-ES" altLang="es-CL" sz="320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Exaltadle, exaltadle, exaltadle.</a:t>
            </a:r>
            <a:r>
              <a:rPr lang="es-CL" altLang="es-CL" sz="3200">
                <a:latin typeface="Calibri" pitchFamily="34" charset="0"/>
              </a:rPr>
              <a:t> </a:t>
            </a:r>
          </a:p>
        </p:txBody>
      </p:sp>
    </p:spTree>
  </p:cSld>
  <p:clrMapOvr>
    <a:masterClrMapping/>
  </p:clrMapOvr>
</p:sld>
</file>

<file path=ppt/slides/slide5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Rectangle 1"/>
          <p:cNvSpPr>
            <a:spLocks noChangeArrowheads="1"/>
          </p:cNvSpPr>
          <p:nvPr/>
        </p:nvSpPr>
        <p:spPr bwMode="auto">
          <a:xfrm>
            <a:off x="0" y="584671"/>
            <a:ext cx="9144000" cy="550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b="1" dirty="0">
                <a:latin typeface="+mn-lt"/>
                <a:cs typeface="Times New Roman" pitchFamily="18" charset="0"/>
              </a:rPr>
              <a:t>POR JESÚS VENIMOS ANTE EL PADRE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endParaRPr lang="es-ES" sz="3200" dirty="0">
              <a:latin typeface="+mn-lt"/>
              <a:cs typeface="Times New Roman" pitchFamily="18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n-lt"/>
                <a:cs typeface="Times New Roman" pitchFamily="18" charset="0"/>
              </a:rPr>
              <a:t>Por Jesús venimos ante el Padre,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n-lt"/>
                <a:cs typeface="Times New Roman" pitchFamily="18" charset="0"/>
              </a:rPr>
              <a:t>por Jesús reunidos en su nombre,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n-lt"/>
                <a:cs typeface="Times New Roman" pitchFamily="18" charset="0"/>
              </a:rPr>
              <a:t>celebrando tan gloriosa comunión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n-lt"/>
                <a:cs typeface="Times New Roman" pitchFamily="18" charset="0"/>
              </a:rPr>
              <a:t>por el don inefable de Dios.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endParaRPr lang="es-ES" sz="3200" dirty="0">
              <a:latin typeface="+mn-lt"/>
              <a:cs typeface="Times New Roman" pitchFamily="18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n-lt"/>
                <a:cs typeface="Times New Roman" pitchFamily="18" charset="0"/>
              </a:rPr>
              <a:t>Mirad, hermanos, cuán glorioso es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n-lt"/>
                <a:cs typeface="Times New Roman" pitchFamily="18" charset="0"/>
              </a:rPr>
              <a:t>oír la voz de nuestro buen pastor,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n-lt"/>
                <a:cs typeface="Times New Roman" pitchFamily="18" charset="0"/>
              </a:rPr>
              <a:t>y adorar el nombre de Jesús,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n-lt"/>
                <a:cs typeface="Times New Roman" pitchFamily="18" charset="0"/>
              </a:rPr>
              <a:t>el santo Hijo de Dios.</a:t>
            </a:r>
            <a:endParaRPr lang="es-ES" sz="3200" dirty="0">
              <a:latin typeface="+mn-lt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946" name="1 Rectángulo"/>
          <p:cNvSpPr>
            <a:spLocks noChangeArrowheads="1"/>
          </p:cNvSpPr>
          <p:nvPr/>
        </p:nvSpPr>
        <p:spPr bwMode="auto">
          <a:xfrm>
            <a:off x="395536" y="492343"/>
            <a:ext cx="8352928" cy="5816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s-CL" sz="3200" b="1" dirty="0">
                <a:latin typeface="+mn-lt"/>
              </a:rPr>
              <a:t>POR LA ETERNIDAD </a:t>
            </a:r>
          </a:p>
          <a:p>
            <a:pPr algn="ctr"/>
            <a:r>
              <a:rPr lang="es-CL" sz="3200" dirty="0">
                <a:latin typeface="+mn-lt"/>
              </a:rPr>
              <a:t>Por la eternidad, Señor, te alabaré. </a:t>
            </a:r>
          </a:p>
          <a:p>
            <a:pPr algn="ctr"/>
            <a:r>
              <a:rPr lang="es-CL" sz="3200" dirty="0">
                <a:latin typeface="+mn-lt"/>
              </a:rPr>
              <a:t>Y en medio de los pueblos</a:t>
            </a:r>
          </a:p>
          <a:p>
            <a:pPr algn="ctr"/>
            <a:r>
              <a:rPr lang="es-CL" sz="3200" dirty="0">
                <a:latin typeface="+mn-lt"/>
              </a:rPr>
              <a:t>tu nombre anunciaré, </a:t>
            </a:r>
          </a:p>
          <a:p>
            <a:pPr algn="ctr"/>
            <a:r>
              <a:rPr lang="es-CL" sz="3200" dirty="0">
                <a:latin typeface="+mn-lt"/>
              </a:rPr>
              <a:t>y en medio de los pueblos</a:t>
            </a:r>
          </a:p>
          <a:p>
            <a:pPr algn="ctr">
              <a:spcAft>
                <a:spcPts val="1200"/>
              </a:spcAft>
            </a:pPr>
            <a:r>
              <a:rPr lang="es-CL" sz="3200" dirty="0">
                <a:latin typeface="+mn-lt"/>
              </a:rPr>
              <a:t>tu nombre anunciaré. </a:t>
            </a:r>
          </a:p>
          <a:p>
            <a:pPr algn="ctr"/>
            <a:r>
              <a:rPr lang="es-CL" sz="3200" dirty="0">
                <a:latin typeface="+mn-lt"/>
              </a:rPr>
              <a:t>Por la eternidad, Señor, te exaltaré. </a:t>
            </a:r>
          </a:p>
          <a:p>
            <a:pPr algn="ctr"/>
            <a:r>
              <a:rPr lang="es-CL" sz="3200" dirty="0">
                <a:latin typeface="+mn-lt"/>
              </a:rPr>
              <a:t>Y en medio de tu pueblo</a:t>
            </a:r>
          </a:p>
          <a:p>
            <a:pPr algn="ctr"/>
            <a:r>
              <a:rPr lang="es-CL" sz="3200" dirty="0">
                <a:latin typeface="+mn-lt"/>
              </a:rPr>
              <a:t>tu nombre confesaré. </a:t>
            </a:r>
          </a:p>
          <a:p>
            <a:pPr algn="ctr"/>
            <a:r>
              <a:rPr lang="es-CL" sz="3200" dirty="0">
                <a:latin typeface="+mn-lt"/>
              </a:rPr>
              <a:t>Por la eternidad, Señor, te adoraré, </a:t>
            </a:r>
          </a:p>
          <a:p>
            <a:pPr algn="ctr"/>
            <a:r>
              <a:rPr lang="es-CL" sz="3200" dirty="0">
                <a:latin typeface="+mn-lt"/>
              </a:rPr>
              <a:t>Y día tras día tu nombre bendeciré.</a:t>
            </a:r>
          </a:p>
        </p:txBody>
      </p:sp>
    </p:spTree>
  </p:cSld>
  <p:clrMapOvr>
    <a:masterClrMapping/>
  </p:clrMapOvr>
</p:sld>
</file>

<file path=ppt/slides/slide5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3" name="Rectangle 1"/>
          <p:cNvSpPr>
            <a:spLocks noChangeArrowheads="1"/>
          </p:cNvSpPr>
          <p:nvPr/>
        </p:nvSpPr>
        <p:spPr bwMode="auto">
          <a:xfrm>
            <a:off x="0" y="256406"/>
            <a:ext cx="9144000" cy="623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bIns="0" anchor="ctr">
            <a:spAutoFit/>
          </a:bodyPr>
          <a:lstStyle/>
          <a:p>
            <a:pPr algn="ctr">
              <a:spcAft>
                <a:spcPts val="1200"/>
              </a:spcAft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2800" b="1" dirty="0">
                <a:latin typeface="+mj-lt"/>
                <a:cs typeface="Times New Roman" pitchFamily="18" charset="0"/>
              </a:rPr>
              <a:t>POR LA FE EN JESUCRISTO</a:t>
            </a: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2800" dirty="0">
                <a:latin typeface="+mj-lt"/>
                <a:ea typeface="Times New Roman" pitchFamily="18" charset="0"/>
                <a:cs typeface="Arial" pitchFamily="34" charset="0"/>
              </a:rPr>
              <a:t>Por la fe en Jesucristo, el Señor,</a:t>
            </a:r>
            <a:endParaRPr lang="es-CL" sz="2800" dirty="0">
              <a:latin typeface="+mj-lt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2800" dirty="0">
                <a:latin typeface="+mj-lt"/>
                <a:ea typeface="Times New Roman" pitchFamily="18" charset="0"/>
              </a:rPr>
              <a:t>se puede alcanzar salvación,</a:t>
            </a:r>
            <a:endParaRPr lang="es-CL" sz="2800" dirty="0">
              <a:latin typeface="+mj-lt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2800" dirty="0">
                <a:latin typeface="+mj-lt"/>
                <a:ea typeface="Times New Roman" pitchFamily="18" charset="0"/>
              </a:rPr>
              <a:t>perdón de pecados, reconciliación</a:t>
            </a:r>
            <a:endParaRPr lang="es-CL" sz="2800" dirty="0">
              <a:latin typeface="+mj-lt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2800" dirty="0">
                <a:latin typeface="+mj-lt"/>
                <a:ea typeface="Times New Roman" pitchFamily="18" charset="0"/>
              </a:rPr>
              <a:t>ante el Padre, por Jesús el Señor.</a:t>
            </a:r>
            <a:endParaRPr lang="es-CL" sz="2800" dirty="0">
              <a:latin typeface="+mj-lt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2800" dirty="0">
                <a:latin typeface="+mj-lt"/>
                <a:ea typeface="Times New Roman" pitchFamily="18" charset="0"/>
              </a:rPr>
              <a:t>Por la fe en Jesucristo, el Salvador,</a:t>
            </a:r>
            <a:endParaRPr lang="es-CL" sz="2800" dirty="0">
              <a:latin typeface="+mj-lt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2800" dirty="0">
                <a:latin typeface="+mj-lt"/>
                <a:ea typeface="Times New Roman" pitchFamily="18" charset="0"/>
              </a:rPr>
              <a:t>se puede obtener justificación,</a:t>
            </a:r>
            <a:endParaRPr lang="es-CL" sz="2800" dirty="0">
              <a:latin typeface="+mj-lt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2800" dirty="0">
                <a:latin typeface="+mj-lt"/>
                <a:ea typeface="Times New Roman" pitchFamily="18" charset="0"/>
              </a:rPr>
              <a:t>la paz eterna, la reconciliación,</a:t>
            </a:r>
            <a:endParaRPr lang="es-CL" sz="2800" dirty="0">
              <a:latin typeface="+mj-lt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2800" dirty="0">
                <a:latin typeface="+mj-lt"/>
                <a:ea typeface="Times New Roman" pitchFamily="18" charset="0"/>
              </a:rPr>
              <a:t>ante el Padre, por Jesús el Señor.</a:t>
            </a:r>
            <a:endParaRPr lang="es-CL" sz="2800" dirty="0">
              <a:latin typeface="+mj-lt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2800" dirty="0">
                <a:latin typeface="+mj-lt"/>
                <a:ea typeface="Times New Roman" pitchFamily="18" charset="0"/>
              </a:rPr>
              <a:t>De tal manera Dios al mundo amó,</a:t>
            </a:r>
            <a:endParaRPr lang="es-CL" sz="2800" dirty="0">
              <a:latin typeface="+mj-lt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2800" dirty="0">
                <a:latin typeface="+mj-lt"/>
                <a:ea typeface="Times New Roman" pitchFamily="18" charset="0"/>
              </a:rPr>
              <a:t>que dio a su Hijo para salvación;</a:t>
            </a:r>
            <a:endParaRPr lang="es-CL" sz="2800" dirty="0">
              <a:latin typeface="+mj-lt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2800" dirty="0">
                <a:latin typeface="+mj-lt"/>
                <a:ea typeface="Times New Roman" pitchFamily="18" charset="0"/>
              </a:rPr>
              <a:t>todo aquel que cree en él no se perderá,</a:t>
            </a:r>
            <a:endParaRPr lang="es-CL" sz="2800" dirty="0">
              <a:latin typeface="+mj-lt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2800" dirty="0">
                <a:latin typeface="+mj-lt"/>
                <a:ea typeface="Times New Roman" pitchFamily="18" charset="0"/>
              </a:rPr>
              <a:t>Mas vida eterna él tendrá,</a:t>
            </a: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2800" dirty="0">
                <a:latin typeface="+mj-lt"/>
                <a:ea typeface="Times New Roman" pitchFamily="18" charset="0"/>
              </a:rPr>
              <a:t>porque el perdón de Dios recibirá.</a:t>
            </a:r>
            <a:r>
              <a:rPr lang="es-CL" sz="2800" dirty="0">
                <a:latin typeface="+mj-lt"/>
              </a:rPr>
              <a:t> </a:t>
            </a:r>
          </a:p>
        </p:txBody>
      </p:sp>
    </p:spTree>
  </p:cSld>
  <p:clrMapOvr>
    <a:masterClrMapping/>
  </p:clrMapOvr>
</p:sld>
</file>

<file path=ppt/slides/slide5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994" name="1 Rectángulo"/>
          <p:cNvSpPr>
            <a:spLocks noChangeArrowheads="1"/>
          </p:cNvSpPr>
          <p:nvPr/>
        </p:nvSpPr>
        <p:spPr bwMode="auto">
          <a:xfrm>
            <a:off x="323528" y="1115447"/>
            <a:ext cx="8496944" cy="41857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s-CL" sz="3200" b="1" dirty="0">
                <a:latin typeface="+mn-lt"/>
              </a:rPr>
              <a:t>POR LA SANGRE DEL CORDERO </a:t>
            </a:r>
          </a:p>
          <a:p>
            <a:pPr algn="ctr"/>
            <a:r>
              <a:rPr lang="es-CL" sz="3200" dirty="0">
                <a:latin typeface="+mn-lt"/>
              </a:rPr>
              <a:t>Por la sangre del Cordero, </a:t>
            </a:r>
          </a:p>
          <a:p>
            <a:pPr algn="ctr"/>
            <a:r>
              <a:rPr lang="es-CL" sz="3200" dirty="0">
                <a:latin typeface="+mn-lt"/>
              </a:rPr>
              <a:t>hoy me puedo presentar </a:t>
            </a:r>
          </a:p>
          <a:p>
            <a:pPr algn="ctr"/>
            <a:r>
              <a:rPr lang="es-CL" sz="3200" dirty="0">
                <a:latin typeface="+mn-lt"/>
              </a:rPr>
              <a:t>delante de mi Padre y su gracia alcanzar; </a:t>
            </a:r>
          </a:p>
          <a:p>
            <a:pPr algn="ctr"/>
            <a:r>
              <a:rPr lang="es-CL" sz="3200" dirty="0">
                <a:latin typeface="+mn-lt"/>
              </a:rPr>
              <a:t>por la sangre preciosa,</a:t>
            </a:r>
          </a:p>
          <a:p>
            <a:pPr algn="ctr"/>
            <a:r>
              <a:rPr lang="es-CL" sz="3200" dirty="0">
                <a:latin typeface="+mn-lt"/>
              </a:rPr>
              <a:t>por la sangre bendita </a:t>
            </a:r>
          </a:p>
          <a:p>
            <a:pPr algn="ctr"/>
            <a:r>
              <a:rPr lang="es-CL" sz="3200" dirty="0">
                <a:latin typeface="+mn-lt"/>
              </a:rPr>
              <a:t>derramada por mí</a:t>
            </a:r>
          </a:p>
          <a:p>
            <a:pPr algn="ctr"/>
            <a:r>
              <a:rPr lang="es-CL" sz="3200" dirty="0">
                <a:latin typeface="+mn-lt"/>
              </a:rPr>
              <a:t>en la cruz, por mi Jesús.</a:t>
            </a:r>
          </a:p>
        </p:txBody>
      </p:sp>
    </p:spTree>
  </p:cSld>
  <p:clrMapOvr>
    <a:masterClrMapping/>
  </p:clrMapOvr>
</p:sld>
</file>

<file path=ppt/slides/slide5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0" y="404813"/>
            <a:ext cx="9144000" cy="60007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s-CL" sz="3200" b="1" dirty="0">
                <a:latin typeface="+mj-lt"/>
              </a:rPr>
              <a:t>    PORQUE AL PADRE LE PLACIÓ	</a:t>
            </a:r>
          </a:p>
          <a:p>
            <a:pPr algn="ctr">
              <a:defRPr/>
            </a:pPr>
            <a:endParaRPr lang="es-CL" sz="3200" dirty="0">
              <a:latin typeface="+mj-lt"/>
            </a:endParaRPr>
          </a:p>
          <a:p>
            <a:pPr algn="ctr">
              <a:defRPr/>
            </a:pPr>
            <a:r>
              <a:rPr lang="es-CL" sz="3200" dirty="0">
                <a:latin typeface="+mj-lt"/>
              </a:rPr>
              <a:t>Porque al Padre le plació</a:t>
            </a:r>
          </a:p>
          <a:p>
            <a:pPr algn="ctr">
              <a:defRPr/>
            </a:pPr>
            <a:r>
              <a:rPr lang="es-CL" sz="3200" dirty="0">
                <a:latin typeface="+mj-lt"/>
              </a:rPr>
              <a:t>revelarnos a su Hijo,</a:t>
            </a:r>
          </a:p>
          <a:p>
            <a:pPr algn="ctr">
              <a:defRPr/>
            </a:pPr>
            <a:r>
              <a:rPr lang="es-CL" sz="3200" dirty="0">
                <a:latin typeface="+mj-lt"/>
              </a:rPr>
              <a:t>él en su infinito amor nos lo dio;</a:t>
            </a:r>
          </a:p>
          <a:p>
            <a:pPr algn="ctr">
              <a:defRPr/>
            </a:pPr>
            <a:r>
              <a:rPr lang="es-CL" sz="3200" dirty="0">
                <a:latin typeface="+mj-lt"/>
              </a:rPr>
              <a:t>habiendo estado ya nosotros perdidos,</a:t>
            </a:r>
          </a:p>
          <a:p>
            <a:pPr algn="ctr">
              <a:defRPr/>
            </a:pPr>
            <a:r>
              <a:rPr lang="es-CL" sz="3200" dirty="0">
                <a:latin typeface="+mj-lt"/>
              </a:rPr>
              <a:t>nos miró y nos consideró.</a:t>
            </a:r>
          </a:p>
          <a:p>
            <a:pPr algn="ctr">
              <a:defRPr/>
            </a:pPr>
            <a:r>
              <a:rPr lang="es-CL" sz="3200" dirty="0">
                <a:latin typeface="+mj-lt"/>
              </a:rPr>
              <a:t>Te doy gracias hoy, mi Dios,</a:t>
            </a:r>
          </a:p>
          <a:p>
            <a:pPr algn="ctr">
              <a:defRPr/>
            </a:pPr>
            <a:r>
              <a:rPr lang="es-CL" sz="3200" dirty="0">
                <a:latin typeface="+mj-lt"/>
              </a:rPr>
              <a:t>por haberme amado tanto,</a:t>
            </a:r>
          </a:p>
          <a:p>
            <a:pPr algn="ctr">
              <a:defRPr/>
            </a:pPr>
            <a:r>
              <a:rPr lang="es-CL" sz="3200" dirty="0">
                <a:latin typeface="+mj-lt"/>
              </a:rPr>
              <a:t>por haberme revelado a tu Hijo.</a:t>
            </a:r>
          </a:p>
          <a:p>
            <a:pPr algn="ctr">
              <a:defRPr/>
            </a:pPr>
            <a:r>
              <a:rPr lang="es-CL" sz="3200" dirty="0">
                <a:latin typeface="+mj-lt"/>
              </a:rPr>
              <a:t>Gracias, Padre, por tu amor;</a:t>
            </a:r>
          </a:p>
          <a:p>
            <a:pPr algn="ctr">
              <a:defRPr/>
            </a:pPr>
            <a:r>
              <a:rPr lang="es-CL" sz="3200" dirty="0">
                <a:latin typeface="+mj-lt"/>
              </a:rPr>
              <a:t>gracias, Padre, por Jesús.</a:t>
            </a:r>
          </a:p>
        </p:txBody>
      </p:sp>
    </p:spTree>
  </p:cSld>
  <p:clrMapOvr>
    <a:masterClrMapping/>
  </p:clrMapOvr>
</p:sld>
</file>

<file path=ppt/slides/slide5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082" name="Rectangle 1"/>
          <p:cNvSpPr>
            <a:spLocks noChangeArrowheads="1"/>
          </p:cNvSpPr>
          <p:nvPr/>
        </p:nvSpPr>
        <p:spPr bwMode="auto">
          <a:xfrm>
            <a:off x="0" y="674688"/>
            <a:ext cx="9144000" cy="550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b="1" dirty="0">
                <a:latin typeface="+mj-lt"/>
                <a:cs typeface="Times New Roman" pitchFamily="18" charset="0"/>
              </a:rPr>
              <a:t>PORQUE CRISTO VIVE, HOY TENGO VIDA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2800" dirty="0">
                <a:latin typeface="+mj-lt"/>
                <a:cs typeface="Times New Roman" pitchFamily="18" charset="0"/>
              </a:rPr>
              <a:t>(Gálatas 2:20)</a:t>
            </a:r>
            <a:endParaRPr lang="es-CL" sz="2800" dirty="0">
              <a:latin typeface="+mj-lt"/>
              <a:cs typeface="Arial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endParaRPr lang="es-ES" sz="3200" dirty="0">
              <a:latin typeface="+mj-lt"/>
              <a:cs typeface="Times New Roman" pitchFamily="18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Porque Cristo vive, hoy tengo vida;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porque Cristo reina, reinaré con él;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porque Cristo es amor, hoy puedo amarle;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todo lo puedo en él, mi fortaleza es.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Ya no vivo yo, mas vive Cristo en mí,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mi gozo es andar en su verdad;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permanecer en él, en su palabra fiel,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por esta vida nueva que él ha puesto en mí.</a:t>
            </a:r>
            <a:endParaRPr lang="es-ES" sz="3200" dirty="0">
              <a:latin typeface="+mj-lt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066" name="1 Rectángulo"/>
          <p:cNvSpPr>
            <a:spLocks noChangeArrowheads="1"/>
          </p:cNvSpPr>
          <p:nvPr/>
        </p:nvSpPr>
        <p:spPr bwMode="auto">
          <a:xfrm>
            <a:off x="251520" y="901164"/>
            <a:ext cx="8496944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s-CL" sz="3200" b="1" dirty="0">
                <a:latin typeface="+mn-lt"/>
              </a:rPr>
              <a:t>PORQUE DE TAL MANERA... </a:t>
            </a:r>
          </a:p>
          <a:p>
            <a:pPr algn="ctr"/>
            <a:r>
              <a:rPr lang="es-CL" sz="3200" dirty="0">
                <a:latin typeface="+mn-lt"/>
              </a:rPr>
              <a:t>Porque de tal manera amó Dios al mundo, </a:t>
            </a:r>
          </a:p>
          <a:p>
            <a:pPr algn="ctr"/>
            <a:r>
              <a:rPr lang="es-CL" sz="3200" dirty="0">
                <a:latin typeface="+mn-lt"/>
              </a:rPr>
              <a:t>que ha dado a su Hijo unigénito, a Jesús, </a:t>
            </a:r>
          </a:p>
          <a:p>
            <a:pPr algn="ctr"/>
            <a:r>
              <a:rPr lang="es-CL" sz="3200" dirty="0">
                <a:latin typeface="+mn-lt"/>
              </a:rPr>
              <a:t>para que todo aquel que en él cree </a:t>
            </a:r>
          </a:p>
          <a:p>
            <a:pPr algn="ctr">
              <a:spcAft>
                <a:spcPts val="1200"/>
              </a:spcAft>
            </a:pPr>
            <a:r>
              <a:rPr lang="es-CL" sz="3200" dirty="0">
                <a:latin typeface="+mn-lt"/>
              </a:rPr>
              <a:t>[:no se pierda:] mas tenga vida eterna. </a:t>
            </a:r>
          </a:p>
          <a:p>
            <a:pPr algn="ctr"/>
            <a:r>
              <a:rPr lang="es-CL" sz="3200" dirty="0">
                <a:latin typeface="+mn-lt"/>
              </a:rPr>
              <a:t>Porque no envió Dios a su Hijo al mundo </a:t>
            </a:r>
          </a:p>
          <a:p>
            <a:pPr algn="ctr"/>
            <a:r>
              <a:rPr lang="es-CL" sz="3200" dirty="0">
                <a:latin typeface="+mn-lt"/>
              </a:rPr>
              <a:t>para condenar al mundo,  </a:t>
            </a:r>
          </a:p>
          <a:p>
            <a:pPr algn="ctr"/>
            <a:r>
              <a:rPr lang="es-CL" sz="3200" dirty="0">
                <a:latin typeface="+mn-lt"/>
              </a:rPr>
              <a:t>sino para que el mundo sea salvo por Cristo, </a:t>
            </a:r>
          </a:p>
          <a:p>
            <a:pPr algn="ctr"/>
            <a:r>
              <a:rPr lang="es-CL" sz="3200" dirty="0">
                <a:latin typeface="+mn-lt"/>
              </a:rPr>
              <a:t>sino para que el mundo sea salvo por él. </a:t>
            </a:r>
          </a:p>
        </p:txBody>
      </p:sp>
    </p:spTree>
  </p:cSld>
  <p:clrMapOvr>
    <a:masterClrMapping/>
  </p:clrMapOvr>
</p:sld>
</file>

<file path=ppt/slides/slide5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090" name="Rectangle 1"/>
          <p:cNvSpPr>
            <a:spLocks noChangeArrowheads="1"/>
          </p:cNvSpPr>
          <p:nvPr/>
        </p:nvSpPr>
        <p:spPr bwMode="auto">
          <a:xfrm>
            <a:off x="0" y="799107"/>
            <a:ext cx="9144000" cy="551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b="1">
                <a:latin typeface="Calibri" pitchFamily="34" charset="0"/>
                <a:cs typeface="Times New Roman" pitchFamily="18" charset="0"/>
              </a:rPr>
              <a:t>PORQUE EL AMOR DE DIOS</a:t>
            </a:r>
            <a:r>
              <a:rPr lang="es-ES" altLang="es-CL" sz="3200">
                <a:latin typeface="Calibri" pitchFamily="34" charset="0"/>
                <a:cs typeface="Times New Roman" pitchFamily="18" charset="0"/>
              </a:rPr>
              <a:t> 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endParaRPr lang="es-ES" altLang="es-CL" sz="3200">
              <a:latin typeface="Calibri" pitchFamily="34" charset="0"/>
              <a:cs typeface="Times New Roman" pitchFamily="18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Porque el amor de Dios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ha sido derramado en nuestros corazones,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por el Espíritu Santo que nos fue dado.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Hoy puedo amarte, hermano santo, 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y sé que tú también me amas.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Y es que el amor de Dios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habita en nuestros corazones,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y es que el amor de Cristo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mora en ti y mora en mí.</a:t>
            </a:r>
            <a:endParaRPr lang="es-ES" altLang="es-CL" sz="320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5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114" name="1 Rectángulo"/>
          <p:cNvSpPr>
            <a:spLocks noChangeArrowheads="1"/>
          </p:cNvSpPr>
          <p:nvPr/>
        </p:nvSpPr>
        <p:spPr bwMode="auto">
          <a:xfrm>
            <a:off x="323528" y="1319857"/>
            <a:ext cx="8496944" cy="3693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s-CL" sz="3200" b="1" dirty="0">
                <a:latin typeface="+mn-lt"/>
              </a:rPr>
              <a:t>PORQUE ÉL ES BUENO </a:t>
            </a:r>
          </a:p>
          <a:p>
            <a:pPr algn="ctr"/>
            <a:r>
              <a:rPr lang="es-CL" sz="3200" dirty="0">
                <a:latin typeface="+mn-lt"/>
              </a:rPr>
              <a:t>Porque él es bueno,</a:t>
            </a:r>
          </a:p>
          <a:p>
            <a:pPr algn="ctr"/>
            <a:r>
              <a:rPr lang="es-CL" sz="3200" dirty="0">
                <a:latin typeface="+mn-lt"/>
              </a:rPr>
              <a:t>porque él es bueno,</a:t>
            </a:r>
          </a:p>
          <a:p>
            <a:pPr algn="ctr"/>
            <a:r>
              <a:rPr lang="es-CL" sz="3200" dirty="0">
                <a:latin typeface="+mn-lt"/>
              </a:rPr>
              <a:t>Porque él es bueno,</a:t>
            </a:r>
          </a:p>
          <a:p>
            <a:pPr algn="ctr"/>
            <a:r>
              <a:rPr lang="es-CL" sz="3200" dirty="0">
                <a:latin typeface="+mn-lt"/>
              </a:rPr>
              <a:t>porque él es bueno.</a:t>
            </a:r>
          </a:p>
          <a:p>
            <a:pPr algn="ctr"/>
            <a:r>
              <a:rPr lang="es-CL" sz="3200" dirty="0">
                <a:latin typeface="+mn-lt"/>
              </a:rPr>
              <a:t>Porque para siempre es su misericordia </a:t>
            </a:r>
          </a:p>
          <a:p>
            <a:pPr algn="ctr"/>
            <a:r>
              <a:rPr lang="es-CL" sz="3200" dirty="0">
                <a:latin typeface="+mn-lt"/>
              </a:rPr>
              <a:t>sobre Israel, sobre Israel.</a:t>
            </a:r>
          </a:p>
        </p:txBody>
      </p:sp>
    </p:spTree>
  </p:cSld>
  <p:clrMapOvr>
    <a:masterClrMapping/>
  </p:clrMapOvr>
</p:sld>
</file>

<file path=ppt/slides/slide5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138" name="1 Rectángulo"/>
          <p:cNvSpPr>
            <a:spLocks noChangeArrowheads="1"/>
          </p:cNvSpPr>
          <p:nvPr/>
        </p:nvSpPr>
        <p:spPr bwMode="auto">
          <a:xfrm>
            <a:off x="323528" y="696753"/>
            <a:ext cx="8496944" cy="5324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s-CL" sz="3200" b="1" dirty="0">
                <a:latin typeface="+mn-lt"/>
              </a:rPr>
              <a:t>PORQUE EL SEÑOR HA ELEGIDO A SION </a:t>
            </a:r>
          </a:p>
          <a:p>
            <a:pPr algn="ctr"/>
            <a:r>
              <a:rPr lang="es-CL" sz="3200" dirty="0">
                <a:latin typeface="+mn-lt"/>
              </a:rPr>
              <a:t>Porque el Señor ha elegido a Sion; </a:t>
            </a:r>
          </a:p>
          <a:p>
            <a:pPr algn="ctr"/>
            <a:r>
              <a:rPr lang="es-CL" sz="3200" dirty="0">
                <a:latin typeface="+mn-lt"/>
              </a:rPr>
              <a:t>la quiso por habitación para sí. </a:t>
            </a:r>
          </a:p>
          <a:p>
            <a:pPr algn="ctr"/>
            <a:r>
              <a:rPr lang="es-CL" sz="3200" dirty="0">
                <a:latin typeface="+mn-lt"/>
              </a:rPr>
              <a:t>Este es para siempre el lugar de mi reposo </a:t>
            </a:r>
          </a:p>
          <a:p>
            <a:pPr algn="ctr"/>
            <a:r>
              <a:rPr lang="es-CL" sz="3200" dirty="0">
                <a:latin typeface="+mn-lt"/>
              </a:rPr>
              <a:t>aquí habitaré, porque la he querido. </a:t>
            </a:r>
          </a:p>
          <a:p>
            <a:pPr algn="ctr"/>
            <a:r>
              <a:rPr lang="es-CL" sz="3200" dirty="0">
                <a:latin typeface="+mn-lt"/>
              </a:rPr>
              <a:t>Bendeciré abundantemente su provisión; </a:t>
            </a:r>
          </a:p>
          <a:p>
            <a:pPr algn="ctr"/>
            <a:r>
              <a:rPr lang="es-CL" sz="3200" dirty="0">
                <a:latin typeface="+mn-lt"/>
              </a:rPr>
              <a:t>a sus pobres saciaré de pan</a:t>
            </a:r>
          </a:p>
          <a:p>
            <a:pPr algn="ctr">
              <a:spcAft>
                <a:spcPts val="1200"/>
              </a:spcAft>
            </a:pPr>
            <a:r>
              <a:rPr lang="es-CL" sz="3200" dirty="0">
                <a:latin typeface="+mn-lt"/>
              </a:rPr>
              <a:t>y los vestiré de salvación. </a:t>
            </a:r>
          </a:p>
          <a:p>
            <a:pPr algn="ctr"/>
            <a:r>
              <a:rPr lang="es-CL" sz="3200" dirty="0">
                <a:latin typeface="+mn-lt"/>
              </a:rPr>
              <a:t>Y sus santos darán voces de júbilo, </a:t>
            </a:r>
          </a:p>
          <a:p>
            <a:pPr algn="ctr"/>
            <a:r>
              <a:rPr lang="es-CL" sz="3200" dirty="0">
                <a:latin typeface="+mn-lt"/>
              </a:rPr>
              <a:t>ellos darán voces de júbilo.</a:t>
            </a:r>
          </a:p>
        </p:txBody>
      </p:sp>
    </p:spTree>
  </p:cSld>
  <p:clrMapOvr>
    <a:masterClrMapping/>
  </p:clrMapOvr>
</p:sld>
</file>

<file path=ppt/slides/slide5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162" name="Rectangle 2"/>
          <p:cNvSpPr>
            <a:spLocks noChangeArrowheads="1"/>
          </p:cNvSpPr>
          <p:nvPr/>
        </p:nvSpPr>
        <p:spPr bwMode="auto">
          <a:xfrm>
            <a:off x="0" y="656679"/>
            <a:ext cx="9144000" cy="550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b="1">
                <a:latin typeface="Calibri" pitchFamily="34" charset="0"/>
                <a:cs typeface="Times New Roman" pitchFamily="18" charset="0"/>
              </a:rPr>
              <a:t>PORQUE ES LA VOLUNTAD</a:t>
            </a:r>
            <a:r>
              <a:rPr lang="es-CL" altLang="es-CL" sz="3200">
                <a:latin typeface="Calibri" pitchFamily="34" charset="0"/>
              </a:rPr>
              <a:t> </a:t>
            </a:r>
            <a:r>
              <a:rPr lang="es-ES" altLang="es-CL" sz="3200" b="1">
                <a:latin typeface="Calibri" pitchFamily="34" charset="0"/>
                <a:cs typeface="Times New Roman" pitchFamily="18" charset="0"/>
              </a:rPr>
              <a:t>DE NUESTRO PADRE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endParaRPr lang="es-ES" altLang="es-CL" sz="3200">
              <a:latin typeface="Calibri" pitchFamily="34" charset="0"/>
              <a:cs typeface="Times New Roman" pitchFamily="18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Porque es la voluntad de nuestro Padre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reunir todas las cosas en Cristo,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así las que están en los cielos,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como las que están en la tierra;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la Iglesia se rinde a su Pastor,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Señor de señores, Rey de reyes, vencedor;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en todo tienes tú preeminencia,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tuyo es el reino, el poder y la alabanza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por los siglos de los siglos, amén...</a:t>
            </a:r>
            <a:endParaRPr lang="es-ES" altLang="es-CL" sz="320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5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186" name="1 Rectángulo"/>
          <p:cNvSpPr>
            <a:spLocks noChangeArrowheads="1"/>
          </p:cNvSpPr>
          <p:nvPr/>
        </p:nvSpPr>
        <p:spPr bwMode="auto">
          <a:xfrm>
            <a:off x="323528" y="973172"/>
            <a:ext cx="8424936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s-CL" sz="3200" b="1" dirty="0">
                <a:latin typeface="+mn-lt"/>
              </a:rPr>
              <a:t>PORQUE GRANDE ES TU MISERICORDIA </a:t>
            </a:r>
          </a:p>
          <a:p>
            <a:pPr algn="ctr"/>
            <a:r>
              <a:rPr lang="es-CL" sz="3200" dirty="0">
                <a:latin typeface="+mn-lt"/>
              </a:rPr>
              <a:t>Porque grande es tu misericordia,</a:t>
            </a:r>
          </a:p>
          <a:p>
            <a:pPr algn="ctr"/>
            <a:r>
              <a:rPr lang="es-CL" sz="3200" dirty="0">
                <a:latin typeface="+mn-lt"/>
              </a:rPr>
              <a:t>Señor, te alabo; </a:t>
            </a:r>
          </a:p>
          <a:p>
            <a:pPr algn="ctr"/>
            <a:r>
              <a:rPr lang="es-CL" sz="3200" dirty="0">
                <a:latin typeface="+mn-lt"/>
              </a:rPr>
              <a:t>porque grande es tu misericordia,</a:t>
            </a:r>
          </a:p>
          <a:p>
            <a:pPr algn="ctr">
              <a:spcAft>
                <a:spcPts val="1200"/>
              </a:spcAft>
            </a:pPr>
            <a:r>
              <a:rPr lang="es-CL" sz="3200" dirty="0">
                <a:latin typeface="+mn-lt"/>
              </a:rPr>
              <a:t>Señor, te alabo. </a:t>
            </a:r>
          </a:p>
          <a:p>
            <a:pPr algn="ctr"/>
            <a:r>
              <a:rPr lang="es-CL" sz="3200" dirty="0">
                <a:latin typeface="+mn-lt"/>
              </a:rPr>
              <a:t>Más que la vida es tu misericordia, </a:t>
            </a:r>
          </a:p>
          <a:p>
            <a:pPr algn="ctr"/>
            <a:r>
              <a:rPr lang="es-CL" sz="3200" dirty="0">
                <a:latin typeface="+mn-lt"/>
              </a:rPr>
              <a:t>más que la vida es tu misericordia. </a:t>
            </a:r>
          </a:p>
          <a:p>
            <a:pPr algn="ctr"/>
            <a:r>
              <a:rPr lang="es-CL" sz="3200" dirty="0">
                <a:latin typeface="+mn-lt"/>
              </a:rPr>
              <a:t>Te bendigo, te exalto, </a:t>
            </a:r>
          </a:p>
          <a:p>
            <a:pPr algn="ctr"/>
            <a:r>
              <a:rPr lang="es-CL" sz="3200" dirty="0">
                <a:latin typeface="+mn-lt"/>
              </a:rPr>
              <a:t>porque grande es tu misericordia, Señor.</a:t>
            </a:r>
          </a:p>
        </p:txBody>
      </p:sp>
    </p:spTree>
  </p:cSld>
  <p:clrMapOvr>
    <a:masterClrMapping/>
  </p:clrMapOvr>
</p:sld>
</file>

<file path=ppt/slides/slide5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210" name="1 Rectángulo"/>
          <p:cNvSpPr>
            <a:spLocks noChangeArrowheads="1"/>
          </p:cNvSpPr>
          <p:nvPr/>
        </p:nvSpPr>
        <p:spPr bwMode="auto">
          <a:xfrm>
            <a:off x="323528" y="646231"/>
            <a:ext cx="8424936" cy="5663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CL" sz="3200" b="1" dirty="0">
                <a:latin typeface="+mn-lt"/>
              </a:rPr>
              <a:t>PORQUE LOS MONTES SE MOVERÁN </a:t>
            </a:r>
          </a:p>
          <a:p>
            <a:pPr algn="ctr">
              <a:spcAft>
                <a:spcPts val="1200"/>
              </a:spcAft>
            </a:pPr>
            <a:r>
              <a:rPr lang="es-CL" sz="2400" dirty="0">
                <a:latin typeface="+mn-lt"/>
              </a:rPr>
              <a:t>(Isaías 54:10) </a:t>
            </a:r>
            <a:endParaRPr lang="es-CL" sz="3200" dirty="0">
              <a:latin typeface="+mn-lt"/>
            </a:endParaRPr>
          </a:p>
          <a:p>
            <a:pPr algn="ctr"/>
            <a:r>
              <a:rPr lang="es-CL" sz="3200" dirty="0">
                <a:latin typeface="+mn-lt"/>
              </a:rPr>
              <a:t>Porque los montes se moverán </a:t>
            </a:r>
          </a:p>
          <a:p>
            <a:pPr algn="ctr"/>
            <a:r>
              <a:rPr lang="es-CL" sz="3200" dirty="0">
                <a:latin typeface="+mn-lt"/>
              </a:rPr>
              <a:t>y los collados temblarán; </a:t>
            </a:r>
          </a:p>
          <a:p>
            <a:pPr algn="ctr"/>
            <a:r>
              <a:rPr lang="es-CL" sz="3200" dirty="0">
                <a:latin typeface="+mn-lt"/>
              </a:rPr>
              <a:t>mas no se apartará de ti mi misericordia, </a:t>
            </a:r>
          </a:p>
          <a:p>
            <a:pPr algn="ctr"/>
            <a:r>
              <a:rPr lang="es-CL" sz="3200" dirty="0">
                <a:latin typeface="+mn-lt"/>
              </a:rPr>
              <a:t>ni el pacto de mi paz se quebrantará, </a:t>
            </a:r>
          </a:p>
          <a:p>
            <a:pPr algn="ctr"/>
            <a:r>
              <a:rPr lang="es-CL" sz="3200" dirty="0">
                <a:latin typeface="+mn-lt"/>
              </a:rPr>
              <a:t>dice el Señor, el que tiene misericordia de ti. </a:t>
            </a:r>
          </a:p>
          <a:p>
            <a:pPr algn="ctr"/>
            <a:r>
              <a:rPr lang="es-CL" sz="3200" dirty="0">
                <a:latin typeface="+mn-lt"/>
              </a:rPr>
              <a:t>Con justicia serás adornada, </a:t>
            </a:r>
          </a:p>
          <a:p>
            <a:pPr algn="ctr"/>
            <a:r>
              <a:rPr lang="es-CL" sz="3200" dirty="0">
                <a:latin typeface="+mn-lt"/>
              </a:rPr>
              <a:t>y estarás libre de opresión, </a:t>
            </a:r>
          </a:p>
          <a:p>
            <a:pPr algn="ctr"/>
            <a:r>
              <a:rPr lang="es-CL" sz="3200" dirty="0">
                <a:latin typeface="+mn-lt"/>
              </a:rPr>
              <a:t>y el que conspire contra ti lo hará sin mí, </a:t>
            </a:r>
          </a:p>
          <a:p>
            <a:pPr algn="ctr"/>
            <a:r>
              <a:rPr lang="es-CL" sz="3200" dirty="0">
                <a:latin typeface="+mn-lt"/>
              </a:rPr>
              <a:t>y delante de ti caerá.</a:t>
            </a:r>
          </a:p>
        </p:txBody>
      </p:sp>
    </p:spTree>
  </p:cSld>
  <p:clrMapOvr>
    <a:masterClrMapping/>
  </p:clrMapOvr>
</p:sld>
</file>

<file path=ppt/slides/slide5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938" name="1 CuadroTexto"/>
          <p:cNvSpPr txBox="1">
            <a:spLocks noChangeArrowheads="1"/>
          </p:cNvSpPr>
          <p:nvPr/>
        </p:nvSpPr>
        <p:spPr bwMode="auto">
          <a:xfrm>
            <a:off x="179388" y="333375"/>
            <a:ext cx="8713787" cy="6001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s-CL" sz="3200" b="1" dirty="0">
                <a:latin typeface="+mj-lt"/>
                <a:cs typeface="Arial" pitchFamily="34" charset="0"/>
              </a:rPr>
              <a:t>POR TODO TU AMOR TE DOY GRACIAS</a:t>
            </a:r>
          </a:p>
          <a:p>
            <a:pPr algn="ctr">
              <a:defRPr/>
            </a:pPr>
            <a:endParaRPr lang="es-CL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CL" sz="3200" dirty="0">
                <a:latin typeface="+mj-lt"/>
                <a:cs typeface="Arial" pitchFamily="34" charset="0"/>
              </a:rPr>
              <a:t>Por todo tu amor, te doy gracias, </a:t>
            </a:r>
          </a:p>
          <a:p>
            <a:pPr algn="ctr">
              <a:defRPr/>
            </a:pPr>
            <a:r>
              <a:rPr lang="es-CL" sz="3200" dirty="0">
                <a:latin typeface="+mj-lt"/>
                <a:cs typeface="Arial" pitchFamily="34" charset="0"/>
              </a:rPr>
              <a:t>por todo lo que has hecho en mí;</a:t>
            </a:r>
          </a:p>
          <a:p>
            <a:pPr algn="ctr">
              <a:defRPr/>
            </a:pPr>
            <a:r>
              <a:rPr lang="es-CL" sz="3200" dirty="0">
                <a:latin typeface="+mj-lt"/>
                <a:cs typeface="Arial" pitchFamily="34" charset="0"/>
              </a:rPr>
              <a:t>por tantas promesas, por ser mi Señor:</a:t>
            </a:r>
          </a:p>
          <a:p>
            <a:pPr algn="ctr">
              <a:defRPr/>
            </a:pPr>
            <a:r>
              <a:rPr lang="es-CL" sz="3200" dirty="0">
                <a:latin typeface="+mj-lt"/>
                <a:cs typeface="Arial" pitchFamily="34" charset="0"/>
              </a:rPr>
              <a:t>tu amor me ha traído hasta aquí,</a:t>
            </a:r>
          </a:p>
          <a:p>
            <a:pPr algn="ctr">
              <a:defRPr/>
            </a:pPr>
            <a:r>
              <a:rPr lang="es-CL" sz="3200" dirty="0">
                <a:latin typeface="+mj-lt"/>
                <a:cs typeface="Arial" pitchFamily="34" charset="0"/>
              </a:rPr>
              <a:t>y hoy te doy gracias,</a:t>
            </a:r>
          </a:p>
          <a:p>
            <a:pPr algn="ctr">
              <a:defRPr/>
            </a:pPr>
            <a:r>
              <a:rPr lang="es-CL" sz="3200" dirty="0">
                <a:latin typeface="+mj-lt"/>
                <a:cs typeface="Arial" pitchFamily="34" charset="0"/>
              </a:rPr>
              <a:t>[:te doy gracias, gracias, Señor:]</a:t>
            </a:r>
          </a:p>
          <a:p>
            <a:pPr algn="ctr">
              <a:defRPr/>
            </a:pPr>
            <a:r>
              <a:rPr lang="es-CL" sz="3200" dirty="0">
                <a:latin typeface="+mj-lt"/>
                <a:cs typeface="Arial" pitchFamily="34" charset="0"/>
              </a:rPr>
              <a:t>Gracias por darme total libertad,</a:t>
            </a:r>
          </a:p>
          <a:p>
            <a:pPr algn="ctr">
              <a:defRPr/>
            </a:pPr>
            <a:r>
              <a:rPr lang="es-CL" sz="3200" dirty="0">
                <a:latin typeface="+mj-lt"/>
                <a:cs typeface="Arial" pitchFamily="34" charset="0"/>
              </a:rPr>
              <a:t>gracias por todo pecado borrar;</a:t>
            </a:r>
          </a:p>
          <a:p>
            <a:pPr algn="ctr">
              <a:defRPr/>
            </a:pPr>
            <a:r>
              <a:rPr lang="es-CL" sz="3200" dirty="0">
                <a:latin typeface="+mj-lt"/>
                <a:cs typeface="Arial" pitchFamily="34" charset="0"/>
              </a:rPr>
              <a:t>te doy gracias, oh Cristo, gracias</a:t>
            </a:r>
          </a:p>
          <a:p>
            <a:pPr algn="ctr">
              <a:defRPr/>
            </a:pPr>
            <a:r>
              <a:rPr lang="es-CL" sz="3200" dirty="0">
                <a:latin typeface="+mj-lt"/>
                <a:cs typeface="Arial" pitchFamily="34" charset="0"/>
              </a:rPr>
              <a:t>hoy te doy gracias, te doy gracias.</a:t>
            </a:r>
            <a:endParaRPr lang="es-CL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258" name="Rectangle 1"/>
          <p:cNvSpPr>
            <a:spLocks noChangeArrowheads="1"/>
          </p:cNvSpPr>
          <p:nvPr/>
        </p:nvSpPr>
        <p:spPr bwMode="auto">
          <a:xfrm>
            <a:off x="-1588" y="583084"/>
            <a:ext cx="9144001" cy="5510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s-ES" altLang="es-CL" sz="3200" b="1">
                <a:latin typeface="Calibri" pitchFamily="34" charset="0"/>
                <a:cs typeface="Times New Roman" pitchFamily="18" charset="0"/>
              </a:rPr>
              <a:t>POR TU SANGRE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endParaRPr lang="es-ES" altLang="es-CL" sz="3200">
              <a:latin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Por tu sangre entramos al Santísimo Lugar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a adorarte, bendito Redentor.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Y ante tu gran majestad</a:t>
            </a: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nos postramos en adoración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y te honramos, Cordero de Dios.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Tú eres glorioso, hermoso, sublime,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majestuoso Señor, amado Rey, Príncipe de paz;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poderoso, fuerte, invencible, el gran Vencedor,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único Señor, el Eterno, el Yo Soy.</a:t>
            </a:r>
            <a:endParaRPr lang="es-ES" altLang="es-CL" sz="320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5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986" name="Rectangle 1"/>
          <p:cNvSpPr>
            <a:spLocks noChangeArrowheads="1"/>
          </p:cNvSpPr>
          <p:nvPr/>
        </p:nvSpPr>
        <p:spPr bwMode="auto">
          <a:xfrm>
            <a:off x="-17463" y="319291"/>
            <a:ext cx="9144001" cy="64940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es-ES" sz="3200" b="1" dirty="0">
                <a:latin typeface="+mj-lt"/>
                <a:cs typeface="Times New Roman" pitchFamily="18" charset="0"/>
              </a:rPr>
              <a:t>POR TU SANGRE PRECIOSA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endParaRPr lang="es-ES" sz="3200" dirty="0">
              <a:latin typeface="+mj-lt"/>
              <a:cs typeface="Times New Roman" pitchFamily="18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Por tu sangre preciosa, Señor,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hoy puedo estar ante ti;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ninguna culpa queda en mí, 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fue por tu sangre mi redención.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endParaRPr lang="es-ES" sz="3200" dirty="0">
              <a:latin typeface="+mj-lt"/>
              <a:cs typeface="Times New Roman" pitchFamily="18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Somos guardados por ti, Señor,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estamos completos en tu dulce amor;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ninguna sombra de duda vendrá,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pues tu gracia ya nos alcanzó.</a:t>
            </a: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¡Aleluya, aleluya!</a:t>
            </a: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…</a:t>
            </a:r>
            <a:endParaRPr lang="es-CL" sz="3200" dirty="0">
              <a:latin typeface="+mj-lt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10" name="1 CuadroTexto"/>
          <p:cNvSpPr txBox="1">
            <a:spLocks noChangeArrowheads="1"/>
          </p:cNvSpPr>
          <p:nvPr/>
        </p:nvSpPr>
        <p:spPr bwMode="auto">
          <a:xfrm>
            <a:off x="395288" y="800695"/>
            <a:ext cx="8208962" cy="550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Por tu gracia, hoy puedo entrar 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a tu santuario, bendito Señor;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n-lt"/>
                <a:cs typeface="Times New Roman" pitchFamily="18" charset="0"/>
              </a:rPr>
              <a:t>ninguna culpa queda en mí, 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n-lt"/>
                <a:cs typeface="Times New Roman" pitchFamily="18" charset="0"/>
              </a:rPr>
              <a:t>porque tu gracia ya me alcanzó.</a:t>
            </a:r>
          </a:p>
          <a:p>
            <a:pPr algn="ctr" eaLnBrk="0" hangingPunct="0">
              <a:defRPr/>
            </a:pPr>
            <a:endParaRPr lang="es-CL" sz="3200" dirty="0">
              <a:latin typeface="+mn-lt"/>
              <a:cs typeface="Times New Roman" pitchFamily="18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n-lt"/>
                <a:cs typeface="Times New Roman" pitchFamily="18" charset="0"/>
              </a:rPr>
              <a:t>Somos guardados por ti, Señor,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n-lt"/>
                <a:cs typeface="Times New Roman" pitchFamily="18" charset="0"/>
              </a:rPr>
              <a:t>estamos completos en tu dulce amor;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n-lt"/>
                <a:cs typeface="Times New Roman" pitchFamily="18" charset="0"/>
              </a:rPr>
              <a:t>ninguna sombra de duda vendrá,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n-lt"/>
                <a:cs typeface="Times New Roman" pitchFamily="18" charset="0"/>
              </a:rPr>
              <a:t>pues tu gracia ya nos alcanzó.</a:t>
            </a:r>
          </a:p>
          <a:p>
            <a:pPr algn="ctr" eaLnBrk="0" hangingPunct="0">
              <a:defRPr/>
            </a:pPr>
            <a:r>
              <a:rPr lang="es-ES" sz="3200" dirty="0">
                <a:latin typeface="+mn-lt"/>
                <a:cs typeface="Times New Roman" pitchFamily="18" charset="0"/>
              </a:rPr>
              <a:t>¡Aleluya, aleluya!</a:t>
            </a:r>
            <a:endParaRPr lang="es-CL" sz="3200" dirty="0">
              <a:latin typeface="+mn-lt"/>
              <a:cs typeface="Arial" pitchFamily="34" charset="0"/>
            </a:endParaRPr>
          </a:p>
          <a:p>
            <a:pPr>
              <a:defRPr/>
            </a:pPr>
            <a:endParaRPr lang="es-CL" sz="3200" dirty="0">
              <a:latin typeface="+mn-lt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034" name="Rectangle 1"/>
          <p:cNvSpPr>
            <a:spLocks noChangeArrowheads="1"/>
          </p:cNvSpPr>
          <p:nvPr/>
        </p:nvSpPr>
        <p:spPr bwMode="auto">
          <a:xfrm>
            <a:off x="0" y="1064865"/>
            <a:ext cx="9144000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b="1" dirty="0">
                <a:latin typeface="+mj-lt"/>
                <a:cs typeface="Times New Roman" pitchFamily="18" charset="0"/>
              </a:rPr>
              <a:t>POR TUS MISERICORDIAS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endParaRPr lang="es-ES" sz="3200" dirty="0">
              <a:latin typeface="+mj-lt"/>
              <a:cs typeface="Times New Roman" pitchFamily="18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Por tus misericordias, mi Señor,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porque he gustado tu benignidad,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hoy me presento a ti</a:t>
            </a: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en sacrificio vivo, santo.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Quiero agradar tu corazón.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Heme aquí, Señor,</a:t>
            </a: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quiero hacer tu voluntad...</a:t>
            </a:r>
            <a:endParaRPr lang="es-ES" sz="3200" dirty="0">
              <a:latin typeface="+mj-lt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354" name="1 Rectángulo"/>
          <p:cNvSpPr>
            <a:spLocks noChangeArrowheads="1"/>
          </p:cNvSpPr>
          <p:nvPr/>
        </p:nvSpPr>
        <p:spPr bwMode="auto">
          <a:xfrm>
            <a:off x="395536" y="1268760"/>
            <a:ext cx="8424936" cy="433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s-CL" sz="3200" b="1" dirty="0">
                <a:latin typeface="+mn-lt"/>
              </a:rPr>
              <a:t>POSTRADO ESTOY </a:t>
            </a:r>
          </a:p>
          <a:p>
            <a:pPr algn="ctr"/>
            <a:r>
              <a:rPr lang="es-CL" sz="3200" dirty="0">
                <a:latin typeface="+mn-lt"/>
              </a:rPr>
              <a:t>Postrado estoy en tu presencia,</a:t>
            </a:r>
          </a:p>
          <a:p>
            <a:pPr algn="ctr"/>
            <a:r>
              <a:rPr lang="es-CL" sz="3200" dirty="0">
                <a:latin typeface="+mn-lt"/>
              </a:rPr>
              <a:t>todo mi ser lo rindo a ti. </a:t>
            </a:r>
          </a:p>
          <a:p>
            <a:pPr algn="ctr">
              <a:spcAft>
                <a:spcPts val="1200"/>
              </a:spcAft>
            </a:pPr>
            <a:r>
              <a:rPr lang="es-CL" sz="3200" dirty="0">
                <a:latin typeface="+mn-lt"/>
              </a:rPr>
              <a:t>Oh, mi Señor, solo tú eres digno de loor. </a:t>
            </a:r>
          </a:p>
          <a:p>
            <a:pPr algn="ctr"/>
            <a:r>
              <a:rPr lang="es-CL" sz="3200" dirty="0">
                <a:latin typeface="+mn-lt"/>
              </a:rPr>
              <a:t>Recibe tú toda alabanza,</a:t>
            </a:r>
          </a:p>
          <a:p>
            <a:pPr algn="ctr"/>
            <a:r>
              <a:rPr lang="es-CL" sz="3200" dirty="0">
                <a:latin typeface="+mn-lt"/>
              </a:rPr>
              <a:t>recibe tú la exaltación; </a:t>
            </a:r>
          </a:p>
          <a:p>
            <a:pPr algn="ctr"/>
            <a:r>
              <a:rPr lang="es-CL" sz="3200" dirty="0">
                <a:latin typeface="+mn-lt"/>
              </a:rPr>
              <a:t>no hay como tú, tú eres único, Señor, </a:t>
            </a:r>
          </a:p>
          <a:p>
            <a:pPr algn="ctr"/>
            <a:r>
              <a:rPr lang="es-CL" sz="3200" dirty="0">
                <a:latin typeface="+mn-lt"/>
              </a:rPr>
              <a:t>digno de adoración.</a:t>
            </a:r>
          </a:p>
        </p:txBody>
      </p:sp>
    </p:spTree>
  </p:cSld>
  <p:clrMapOvr>
    <a:masterClrMapping/>
  </p:clrMapOvr>
</p:sld>
</file>

<file path=ppt/slides/slide5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8313" y="692150"/>
            <a:ext cx="8229600" cy="5617170"/>
          </a:xfrm>
        </p:spPr>
        <p:txBody>
          <a:bodyPr/>
          <a:lstStyle/>
          <a:p>
            <a:pPr marL="0" indent="0" algn="ctr">
              <a:spcBef>
                <a:spcPts val="0"/>
              </a:spcBef>
              <a:buFont typeface="Arial" pitchFamily="34" charset="0"/>
              <a:buNone/>
              <a:defRPr/>
            </a:pPr>
            <a:r>
              <a:rPr lang="es-ES" b="1" dirty="0"/>
              <a:t>PRECIOSA ES LA VIDA</a:t>
            </a:r>
          </a:p>
          <a:p>
            <a:pPr marL="0" indent="0" algn="ctr">
              <a:spcBef>
                <a:spcPts val="0"/>
              </a:spcBef>
              <a:buFont typeface="Arial" pitchFamily="34" charset="0"/>
              <a:buNone/>
              <a:defRPr/>
            </a:pPr>
            <a:endParaRPr lang="es-ES" dirty="0"/>
          </a:p>
          <a:p>
            <a:pPr marL="0" indent="0" algn="ctr">
              <a:spcBef>
                <a:spcPts val="0"/>
              </a:spcBef>
              <a:buFont typeface="Arial" pitchFamily="34" charset="0"/>
              <a:buNone/>
              <a:defRPr/>
            </a:pPr>
            <a:r>
              <a:rPr lang="es-ES" dirty="0"/>
              <a:t>Preciosa es la vida que tengo hoy:</a:t>
            </a:r>
            <a:endParaRPr lang="es-CL" dirty="0"/>
          </a:p>
          <a:p>
            <a:pPr marL="0" indent="0" algn="ctr">
              <a:spcBef>
                <a:spcPts val="0"/>
              </a:spcBef>
              <a:buFont typeface="Arial" pitchFamily="34" charset="0"/>
              <a:buNone/>
              <a:defRPr/>
            </a:pPr>
            <a:r>
              <a:rPr lang="es-ES" dirty="0"/>
              <a:t>tengo la vida del Señor Jesús;</a:t>
            </a:r>
            <a:endParaRPr lang="es-CL" dirty="0"/>
          </a:p>
          <a:p>
            <a:pPr marL="0" indent="0" algn="ctr">
              <a:spcBef>
                <a:spcPts val="0"/>
              </a:spcBef>
              <a:buFont typeface="Arial" pitchFamily="34" charset="0"/>
              <a:buNone/>
              <a:defRPr/>
            </a:pPr>
            <a:r>
              <a:rPr lang="es-ES" dirty="0"/>
              <a:t>pertenezco a él, pertenezco a él,</a:t>
            </a:r>
            <a:endParaRPr lang="es-CL" dirty="0"/>
          </a:p>
          <a:p>
            <a:pPr marL="0" indent="0" algn="ctr">
              <a:spcBef>
                <a:spcPts val="0"/>
              </a:spcBef>
              <a:spcAft>
                <a:spcPts val="1200"/>
              </a:spcAft>
              <a:buFont typeface="Arial" pitchFamily="34" charset="0"/>
              <a:buNone/>
              <a:defRPr/>
            </a:pPr>
            <a:r>
              <a:rPr lang="es-ES" dirty="0"/>
              <a:t>pertenezco a él, y él a mí.</a:t>
            </a:r>
            <a:endParaRPr lang="es-CL" dirty="0"/>
          </a:p>
          <a:p>
            <a:pPr marL="0" indent="0" algn="ctr">
              <a:spcBef>
                <a:spcPts val="0"/>
              </a:spcBef>
              <a:buFont typeface="Arial" pitchFamily="34" charset="0"/>
              <a:buNone/>
              <a:defRPr/>
            </a:pPr>
            <a:r>
              <a:rPr lang="es-ES" dirty="0"/>
              <a:t>Amo la vida que me dio Jesús;</a:t>
            </a:r>
            <a:endParaRPr lang="es-CL" dirty="0"/>
          </a:p>
          <a:p>
            <a:pPr marL="0" indent="0" algn="ctr">
              <a:spcBef>
                <a:spcPts val="0"/>
              </a:spcBef>
              <a:buFont typeface="Arial" pitchFamily="34" charset="0"/>
              <a:buNone/>
              <a:defRPr/>
            </a:pPr>
            <a:r>
              <a:rPr lang="es-ES" dirty="0"/>
              <a:t>donde yo voy él conmigo va;</a:t>
            </a:r>
            <a:endParaRPr lang="es-CL" dirty="0"/>
          </a:p>
          <a:p>
            <a:pPr marL="0" indent="0" algn="ctr">
              <a:spcBef>
                <a:spcPts val="0"/>
              </a:spcBef>
              <a:buFont typeface="Arial" pitchFamily="34" charset="0"/>
              <a:buNone/>
              <a:defRPr/>
            </a:pPr>
            <a:r>
              <a:rPr lang="es-ES" dirty="0"/>
              <a:t>permanezco en él, permanezco en él, permanezco en él, y él en mí.</a:t>
            </a:r>
            <a:endParaRPr lang="es-CL" dirty="0"/>
          </a:p>
        </p:txBody>
      </p:sp>
    </p:spTree>
  </p:cSld>
  <p:clrMapOvr>
    <a:masterClrMapping/>
  </p:clrMapOvr>
</p:sld>
</file>

<file path=ppt/slides/slide5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402" name="Rectangle 1"/>
          <p:cNvSpPr>
            <a:spLocks noChangeArrowheads="1"/>
          </p:cNvSpPr>
          <p:nvPr/>
        </p:nvSpPr>
        <p:spPr bwMode="auto">
          <a:xfrm>
            <a:off x="0" y="430207"/>
            <a:ext cx="9144000" cy="5663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s-ES" altLang="es-CL" sz="3200" b="1" dirty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PRECIOSA SANGRE DERRAMADA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Preciosa sangre derramada por mi redención;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Jesús en la cruz por mí murió,</a:t>
            </a:r>
            <a:endParaRPr lang="es-ES" altLang="es-CL" sz="3200" dirty="0">
              <a:solidFill>
                <a:srgbClr val="000000"/>
              </a:solidFill>
              <a:latin typeface="Calibri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 eaLnBrk="0" hangingPunct="0"/>
            <a:r>
              <a:rPr lang="es-ES" altLang="es-CL" sz="3200" dirty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bendito Salvador.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En la sangre derramada allí en la cruz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yo hallé el perdón,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y ahora limpio me presento</a:t>
            </a:r>
          </a:p>
          <a:p>
            <a:pPr algn="ctr" eaLnBrk="0" hangingPunct="0"/>
            <a:r>
              <a:rPr lang="es-ES" altLang="es-CL" sz="3200" dirty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delante de mi Dios.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endParaRPr lang="es-ES" altLang="es-CL" sz="3200" dirty="0">
              <a:solidFill>
                <a:srgbClr val="000000"/>
              </a:solidFill>
              <a:latin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es-ES" altLang="es-CL" sz="3200" dirty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La muerte vencida está, Cristo la venció.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Cristo la venció de una vez y para siempre.</a:t>
            </a:r>
            <a:endParaRPr lang="es-ES" altLang="es-CL" sz="3200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5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426" name="1 Rectángulo"/>
          <p:cNvSpPr>
            <a:spLocks noChangeArrowheads="1"/>
          </p:cNvSpPr>
          <p:nvPr/>
        </p:nvSpPr>
        <p:spPr bwMode="auto">
          <a:xfrm>
            <a:off x="323528" y="195599"/>
            <a:ext cx="8424936" cy="6401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s-CL" sz="3000" b="1" dirty="0">
                <a:latin typeface="+mn-lt"/>
              </a:rPr>
              <a:t>PRECIOSO NOMBRE </a:t>
            </a:r>
          </a:p>
          <a:p>
            <a:pPr algn="ctr"/>
            <a:r>
              <a:rPr lang="es-CL" sz="3000" dirty="0">
                <a:latin typeface="+mn-lt"/>
              </a:rPr>
              <a:t>Precioso nombre el de mi Amado, </a:t>
            </a:r>
          </a:p>
          <a:p>
            <a:pPr algn="ctr"/>
            <a:r>
              <a:rPr lang="es-CL" sz="3000" dirty="0">
                <a:latin typeface="+mn-lt"/>
              </a:rPr>
              <a:t>don inefable de su bondad; </a:t>
            </a:r>
          </a:p>
          <a:p>
            <a:pPr algn="ctr"/>
            <a:r>
              <a:rPr lang="es-CL" sz="3000" dirty="0">
                <a:latin typeface="+mn-lt"/>
              </a:rPr>
              <a:t>es como ungüento que se derrama, </a:t>
            </a:r>
          </a:p>
          <a:p>
            <a:pPr algn="ctr"/>
            <a:r>
              <a:rPr lang="es-CL" sz="3000" dirty="0">
                <a:latin typeface="+mn-lt"/>
              </a:rPr>
              <a:t>el dulce nombre de Jesús. </a:t>
            </a:r>
          </a:p>
          <a:p>
            <a:pPr algn="ctr"/>
            <a:r>
              <a:rPr lang="es-CL" sz="3000" dirty="0">
                <a:latin typeface="+mn-lt"/>
              </a:rPr>
              <a:t>Solo al nombrarle inunda mi alma, </a:t>
            </a:r>
          </a:p>
          <a:p>
            <a:pPr algn="ctr"/>
            <a:r>
              <a:rPr lang="es-CL" sz="3000" dirty="0">
                <a:latin typeface="+mn-lt"/>
              </a:rPr>
              <a:t>como un remanso de gozo y paz, </a:t>
            </a:r>
          </a:p>
          <a:p>
            <a:pPr algn="ctr"/>
            <a:r>
              <a:rPr lang="es-CL" sz="3000" dirty="0">
                <a:latin typeface="+mn-lt"/>
              </a:rPr>
              <a:t>con sus aromas de nardo puro, </a:t>
            </a:r>
          </a:p>
          <a:p>
            <a:pPr algn="ctr">
              <a:spcAft>
                <a:spcPts val="1200"/>
              </a:spcAft>
            </a:pPr>
            <a:r>
              <a:rPr lang="es-CL" sz="3000" dirty="0">
                <a:latin typeface="+mn-lt"/>
              </a:rPr>
              <a:t>el dulce nombre de Jesús. </a:t>
            </a:r>
          </a:p>
          <a:p>
            <a:pPr algn="ctr"/>
            <a:r>
              <a:rPr lang="es-CL" sz="3000" dirty="0">
                <a:latin typeface="+mn-lt"/>
              </a:rPr>
              <a:t>Si me rodean sombras de muerte, </a:t>
            </a:r>
          </a:p>
          <a:p>
            <a:pPr algn="ctr"/>
            <a:r>
              <a:rPr lang="es-CL" sz="3000" dirty="0">
                <a:latin typeface="+mn-lt"/>
              </a:rPr>
              <a:t>mi pronto auxilio su nombre es; </a:t>
            </a:r>
          </a:p>
          <a:p>
            <a:pPr algn="ctr"/>
            <a:r>
              <a:rPr lang="es-CL" sz="3000" dirty="0">
                <a:latin typeface="+mn-lt"/>
              </a:rPr>
              <a:t>a nada temo, es mi refugio allí, </a:t>
            </a:r>
          </a:p>
          <a:p>
            <a:pPr algn="ctr"/>
            <a:r>
              <a:rPr lang="es-CL" sz="3000" dirty="0">
                <a:latin typeface="+mn-lt"/>
              </a:rPr>
              <a:t>el dulce nombre de Jesús.</a:t>
            </a:r>
          </a:p>
        </p:txBody>
      </p:sp>
    </p:spTree>
  </p:cSld>
  <p:clrMapOvr>
    <a:masterClrMapping/>
  </p:clrMapOvr>
</p:sld>
</file>

<file path=ppt/slides/slide5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611188" y="2132856"/>
            <a:ext cx="7848600" cy="27082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Aft>
                <a:spcPts val="1200"/>
              </a:spcAft>
              <a:defRPr/>
            </a:pPr>
            <a:r>
              <a:rPr lang="es-CL" sz="3200" b="1" dirty="0">
                <a:latin typeface="+mn-lt"/>
              </a:rPr>
              <a:t>PRISIONERO DE CRISTO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Prisionero de Cristo yo quiero ser, 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prisionero de Cristo yo quiero ser.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andar en su voluntad, expresarlo a él,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prisionero de Cristo yo quiero ser.</a:t>
            </a:r>
          </a:p>
        </p:txBody>
      </p:sp>
    </p:spTree>
  </p:cSld>
  <p:clrMapOvr>
    <a:masterClrMapping/>
  </p:clrMapOvr>
</p:sld>
</file>

<file path=ppt/slides/slide5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474" name="1 Rectángulo"/>
          <p:cNvSpPr>
            <a:spLocks noChangeArrowheads="1"/>
          </p:cNvSpPr>
          <p:nvPr/>
        </p:nvSpPr>
        <p:spPr bwMode="auto">
          <a:xfrm>
            <a:off x="0" y="332656"/>
            <a:ext cx="9144000" cy="6247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s-CL" sz="3000" b="1" dirty="0">
                <a:latin typeface="+mn-lt"/>
              </a:rPr>
              <a:t>PROCLAMAD AL DIOS DE NUESTRA SALVACIÓN </a:t>
            </a:r>
          </a:p>
          <a:p>
            <a:pPr algn="ctr"/>
            <a:r>
              <a:rPr lang="es-CL" sz="3000" dirty="0">
                <a:latin typeface="+mn-lt"/>
              </a:rPr>
              <a:t>Proclamad al Dios de nuestra salvación </a:t>
            </a:r>
          </a:p>
          <a:p>
            <a:pPr algn="ctr"/>
            <a:r>
              <a:rPr lang="es-CL" sz="3000" dirty="0">
                <a:latin typeface="+mn-lt"/>
              </a:rPr>
              <a:t>y cada día bendecid su nombre. </a:t>
            </a:r>
          </a:p>
          <a:p>
            <a:pPr algn="ctr"/>
            <a:r>
              <a:rPr lang="es-CL" sz="3000" dirty="0">
                <a:latin typeface="+mn-lt"/>
              </a:rPr>
              <a:t>Nos perdonó, nos redimió en la persona de su Hijo. </a:t>
            </a:r>
          </a:p>
          <a:p>
            <a:pPr algn="ctr"/>
            <a:r>
              <a:rPr lang="es-CL" sz="3000" dirty="0">
                <a:latin typeface="+mn-lt"/>
              </a:rPr>
              <a:t>Gracias, Padre, por tu Hijo. </a:t>
            </a:r>
          </a:p>
          <a:p>
            <a:pPr algn="ctr"/>
            <a:r>
              <a:rPr lang="es-CL" sz="3000" dirty="0">
                <a:latin typeface="+mn-lt"/>
              </a:rPr>
              <a:t>Gloria al Santo de Israel… </a:t>
            </a:r>
          </a:p>
          <a:p>
            <a:pPr algn="ctr"/>
            <a:r>
              <a:rPr lang="es-CL" sz="3000" dirty="0">
                <a:latin typeface="+mn-lt"/>
              </a:rPr>
              <a:t>al que vive por los siglos de los siglos </a:t>
            </a:r>
          </a:p>
          <a:p>
            <a:pPr algn="ctr"/>
            <a:r>
              <a:rPr lang="es-CL" sz="3000" dirty="0">
                <a:latin typeface="+mn-lt"/>
              </a:rPr>
              <a:t>y que reinará por la eternidad, </a:t>
            </a:r>
          </a:p>
          <a:p>
            <a:pPr algn="ctr"/>
            <a:r>
              <a:rPr lang="es-CL" sz="3000" dirty="0">
                <a:latin typeface="+mn-lt"/>
              </a:rPr>
              <a:t>al Señor y Rey de reyes, a Jesús el vencedor. </a:t>
            </a:r>
          </a:p>
          <a:p>
            <a:pPr algn="ctr"/>
            <a:r>
              <a:rPr lang="es-CL" sz="3000" dirty="0">
                <a:latin typeface="+mn-lt"/>
              </a:rPr>
              <a:t>Y sus redimidos cantan alabanzas, </a:t>
            </a:r>
          </a:p>
          <a:p>
            <a:pPr algn="ctr"/>
            <a:r>
              <a:rPr lang="es-CL" sz="3000" dirty="0">
                <a:latin typeface="+mn-lt"/>
              </a:rPr>
              <a:t>y sus redimidos alzan manos santas, </a:t>
            </a:r>
          </a:p>
          <a:p>
            <a:pPr algn="ctr"/>
            <a:r>
              <a:rPr lang="es-CL" sz="3000" dirty="0">
                <a:latin typeface="+mn-lt"/>
              </a:rPr>
              <a:t>y sus redimidos le adoran y sus redimidos cantan gloria. </a:t>
            </a:r>
          </a:p>
          <a:p>
            <a:pPr algn="ctr"/>
            <a:r>
              <a:rPr lang="es-CL" sz="3000" dirty="0">
                <a:latin typeface="+mn-lt"/>
              </a:rPr>
              <a:t>Toda gloria para siempre;  toda gloria al Santo de Israel.</a:t>
            </a:r>
          </a:p>
        </p:txBody>
      </p:sp>
    </p:spTree>
  </p:cSld>
  <p:clrMapOvr>
    <a:masterClrMapping/>
  </p:clrMapOvr>
</p:sld>
</file>

<file path=ppt/slides/slide5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498" name="1 Rectángulo"/>
          <p:cNvSpPr>
            <a:spLocks noChangeArrowheads="1"/>
          </p:cNvSpPr>
          <p:nvPr/>
        </p:nvSpPr>
        <p:spPr bwMode="auto">
          <a:xfrm>
            <a:off x="323528" y="696753"/>
            <a:ext cx="8496944" cy="5324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s-CL" sz="3200" b="1" dirty="0">
                <a:latin typeface="+mn-lt"/>
              </a:rPr>
              <a:t>PROCLAMAMOS TU NOMBRE, JESÚS </a:t>
            </a:r>
          </a:p>
          <a:p>
            <a:pPr algn="ctr"/>
            <a:r>
              <a:rPr lang="es-CL" sz="3200" dirty="0">
                <a:latin typeface="+mn-lt"/>
              </a:rPr>
              <a:t>Proclamamos tu nombre, Jesús, </a:t>
            </a:r>
          </a:p>
          <a:p>
            <a:pPr algn="ctr"/>
            <a:r>
              <a:rPr lang="es-CL" sz="3200" dirty="0">
                <a:latin typeface="+mn-lt"/>
              </a:rPr>
              <a:t>porque tú eres digno y excelso; </a:t>
            </a:r>
          </a:p>
          <a:p>
            <a:pPr algn="ctr"/>
            <a:r>
              <a:rPr lang="es-CL" sz="3200" dirty="0">
                <a:latin typeface="+mn-lt"/>
              </a:rPr>
              <a:t>tú eres el Verbo encarnado, </a:t>
            </a:r>
          </a:p>
          <a:p>
            <a:pPr algn="ctr">
              <a:spcAft>
                <a:spcPts val="1200"/>
              </a:spcAft>
            </a:pPr>
            <a:r>
              <a:rPr lang="es-CL" sz="3200" dirty="0">
                <a:latin typeface="+mn-lt"/>
              </a:rPr>
              <a:t>tú eres el Hijo de Dios. </a:t>
            </a:r>
          </a:p>
          <a:p>
            <a:pPr algn="ctr"/>
            <a:r>
              <a:rPr lang="es-CL" sz="3200" dirty="0">
                <a:latin typeface="+mn-lt"/>
              </a:rPr>
              <a:t>Eres Señor, pero Señor de señores, </a:t>
            </a:r>
          </a:p>
          <a:p>
            <a:pPr algn="ctr"/>
            <a:r>
              <a:rPr lang="es-CL" sz="3200" dirty="0">
                <a:latin typeface="+mn-lt"/>
              </a:rPr>
              <a:t>eres Rey, pero Rey de reyes; </a:t>
            </a:r>
          </a:p>
          <a:p>
            <a:pPr algn="ctr"/>
            <a:r>
              <a:rPr lang="es-CL" sz="3200" dirty="0">
                <a:latin typeface="+mn-lt"/>
              </a:rPr>
              <a:t>tú eres el Alfa y Omega, eres principio y fin. </a:t>
            </a:r>
          </a:p>
          <a:p>
            <a:pPr algn="ctr"/>
            <a:r>
              <a:rPr lang="es-CL" sz="3200" dirty="0">
                <a:latin typeface="+mn-lt"/>
              </a:rPr>
              <a:t>Eres Señor, pero Señor de señores; </a:t>
            </a:r>
          </a:p>
          <a:p>
            <a:pPr algn="ctr"/>
            <a:r>
              <a:rPr lang="es-CL" sz="3200" dirty="0">
                <a:latin typeface="+mn-lt"/>
              </a:rPr>
              <a:t>eres Rey, pero Rey de reyes, Jesús.</a:t>
            </a:r>
          </a:p>
        </p:txBody>
      </p:sp>
    </p:spTree>
  </p:cSld>
  <p:clrMapOvr>
    <a:masterClrMapping/>
  </p:clrMapOvr>
</p:sld>
</file>

<file path=ppt/slides/slide5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02" name="Rectangle 1"/>
          <p:cNvSpPr>
            <a:spLocks noChangeArrowheads="1"/>
          </p:cNvSpPr>
          <p:nvPr/>
        </p:nvSpPr>
        <p:spPr bwMode="auto">
          <a:xfrm>
            <a:off x="0" y="378990"/>
            <a:ext cx="9144000" cy="6002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b="1" dirty="0">
                <a:latin typeface="+mj-lt"/>
                <a:cs typeface="Times New Roman" pitchFamily="18" charset="0"/>
              </a:rPr>
              <a:t>PRONTO ESTA MI CORAZÓN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endParaRPr lang="es-ES" sz="3200" dirty="0">
              <a:latin typeface="+mj-lt"/>
              <a:cs typeface="Times New Roman" pitchFamily="18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Pronto está mi corazón, oh Dios,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mi corazón está dispuesto; </a:t>
            </a: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cantaré y trovaré salmos.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Despierta, alma mía, despierta;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despierta, salterio y arpa.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Me levantaré de mañana.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Te alabaré entre los pueblos, oh Señor;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cantaré de ti entre las naciones;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porque grande es hasta los cielos tu misericordia,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y tu verdad hasta las nubes, mi Señor.</a:t>
            </a:r>
            <a:endParaRPr lang="es-ES" sz="3200" dirty="0">
              <a:latin typeface="+mj-lt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546" name="Rectangle 1"/>
          <p:cNvSpPr>
            <a:spLocks noChangeArrowheads="1"/>
          </p:cNvSpPr>
          <p:nvPr/>
        </p:nvSpPr>
        <p:spPr bwMode="auto">
          <a:xfrm>
            <a:off x="12700" y="1124744"/>
            <a:ext cx="9144000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s-ES" altLang="es-CL" sz="3200" b="1">
                <a:latin typeface="Calibri" pitchFamily="34" charset="0"/>
                <a:cs typeface="Times New Roman" pitchFamily="18" charset="0"/>
              </a:rPr>
              <a:t>PUEBLOS TODOS, BATID LAS MANOS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endParaRPr lang="es-ES" altLang="es-CL" sz="3200">
              <a:latin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Pueblos todos, batid las manos,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aclamad a Dios con júbilo;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pueblos todos, batid las manos,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aclamad a Dios con júbilo.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Porque el Señor Jehová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el Altísimo es temible...</a:t>
            </a: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Rey grande sobre toda la tierra.</a:t>
            </a:r>
            <a:r>
              <a:rPr lang="es-CL" altLang="es-CL" sz="3200">
                <a:latin typeface="Calibri" pitchFamily="34" charset="0"/>
              </a:rPr>
              <a:t> </a:t>
            </a:r>
          </a:p>
        </p:txBody>
      </p:sp>
    </p:spTree>
  </p:cSld>
  <p:clrMapOvr>
    <a:masterClrMapping/>
  </p:clrMapOvr>
</p:sld>
</file>

<file path=ppt/slides/slide5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CAC32A-CD2B-1512-04A4-CDCFA7BF75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570" name="1 Rectángulo">
            <a:extLst>
              <a:ext uri="{FF2B5EF4-FFF2-40B4-BE49-F238E27FC236}">
                <a16:creationId xmlns:a16="http://schemas.microsoft.com/office/drawing/2014/main" id="{96A693BD-B3E2-30DD-E3B4-C7CEAA8B5D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528" y="181957"/>
            <a:ext cx="8496944" cy="64940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latin typeface="+mn-lt"/>
              </a:rPr>
              <a:t>PUEDE SALVAR PERPETUAMENTE</a:t>
            </a:r>
          </a:p>
          <a:p>
            <a:pPr algn="ctr"/>
            <a:r>
              <a:rPr lang="es-ES" sz="3200" dirty="0">
                <a:latin typeface="+mn-lt"/>
              </a:rPr>
              <a:t>Puede salvar perpetuamente</a:t>
            </a:r>
          </a:p>
          <a:p>
            <a:pPr algn="ctr"/>
            <a:r>
              <a:rPr lang="es-ES" sz="3200" dirty="0">
                <a:latin typeface="+mn-lt"/>
              </a:rPr>
              <a:t>a los que por él se acercan a Dios,</a:t>
            </a:r>
          </a:p>
          <a:p>
            <a:pPr algn="ctr"/>
            <a:r>
              <a:rPr lang="es-ES" sz="3200" dirty="0">
                <a:latin typeface="+mn-lt"/>
              </a:rPr>
              <a:t>viviendo siempre para interceder</a:t>
            </a:r>
          </a:p>
          <a:p>
            <a:pPr algn="ctr"/>
            <a:r>
              <a:rPr lang="es-ES" sz="3200" dirty="0">
                <a:latin typeface="+mn-lt"/>
              </a:rPr>
              <a:t>por ellos ante el Padre.</a:t>
            </a:r>
          </a:p>
          <a:p>
            <a:pPr algn="ctr"/>
            <a:r>
              <a:rPr lang="es-ES" sz="3200" dirty="0">
                <a:latin typeface="+mn-lt"/>
              </a:rPr>
              <a:t>Porque tal Sumo sacerdote nos convenía,</a:t>
            </a:r>
          </a:p>
          <a:p>
            <a:pPr algn="ctr"/>
            <a:r>
              <a:rPr lang="es-ES" sz="3200" dirty="0">
                <a:latin typeface="+mn-lt"/>
              </a:rPr>
              <a:t>santo, inocente y sin mancha, nos convenía;</a:t>
            </a:r>
          </a:p>
          <a:p>
            <a:pPr algn="ctr"/>
            <a:r>
              <a:rPr lang="es-ES" sz="3200" dirty="0">
                <a:latin typeface="+mn-lt"/>
              </a:rPr>
              <a:t>apartado de los pecadores,</a:t>
            </a:r>
          </a:p>
          <a:p>
            <a:pPr algn="ctr"/>
            <a:r>
              <a:rPr lang="es-ES" sz="3200" dirty="0">
                <a:latin typeface="+mn-lt"/>
              </a:rPr>
              <a:t>hecho más sublime que los cielos,</a:t>
            </a:r>
          </a:p>
          <a:p>
            <a:pPr algn="ctr"/>
            <a:r>
              <a:rPr lang="es-ES" sz="3200" dirty="0">
                <a:latin typeface="+mn-lt"/>
              </a:rPr>
              <a:t>Jesús, el Hijo de Dios, puede salvar.</a:t>
            </a:r>
          </a:p>
          <a:p>
            <a:pPr algn="ctr"/>
            <a:r>
              <a:rPr lang="es-ES" sz="3200" dirty="0">
                <a:latin typeface="+mn-lt"/>
              </a:rPr>
              <a:t>Porque sufrió nuestros dolores</a:t>
            </a:r>
          </a:p>
          <a:p>
            <a:pPr algn="ctr"/>
            <a:r>
              <a:rPr lang="es-ES" sz="3200" dirty="0">
                <a:latin typeface="+mn-lt"/>
              </a:rPr>
              <a:t>porque tomó nuestras lágrimas</a:t>
            </a:r>
          </a:p>
          <a:p>
            <a:pPr algn="ctr"/>
            <a:r>
              <a:rPr lang="es-ES" sz="3200" dirty="0">
                <a:latin typeface="+mn-lt"/>
              </a:rPr>
              <a:t>porque murió nuestra muerte, puede salvar.</a:t>
            </a:r>
          </a:p>
        </p:txBody>
      </p:sp>
    </p:spTree>
    <p:extLst>
      <p:ext uri="{BB962C8B-B14F-4D97-AF65-F5344CB8AC3E}">
        <p14:creationId xmlns:p14="http://schemas.microsoft.com/office/powerpoint/2010/main" val="1836395698"/>
      </p:ext>
    </p:extLst>
  </p:cSld>
  <p:clrMapOvr>
    <a:masterClrMapping/>
  </p:clrMapOvr>
</p:sld>
</file>

<file path=ppt/slides/slide5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6FFABA-E4C1-0001-1540-77AD5C0C54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570" name="1 Rectángulo">
            <a:extLst>
              <a:ext uri="{FF2B5EF4-FFF2-40B4-BE49-F238E27FC236}">
                <a16:creationId xmlns:a16="http://schemas.microsoft.com/office/drawing/2014/main" id="{DCD5545B-B1E8-C3E3-8D16-CA18509234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528" y="696753"/>
            <a:ext cx="8496944" cy="5324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s-CL" sz="3200" b="1" dirty="0">
                <a:latin typeface="+mn-lt"/>
              </a:rPr>
              <a:t>PUEDO CONFIAR EN EL SEÑOR </a:t>
            </a:r>
          </a:p>
          <a:p>
            <a:pPr algn="ctr"/>
            <a:r>
              <a:rPr lang="es-CL" sz="3200" dirty="0">
                <a:latin typeface="+mn-lt"/>
              </a:rPr>
              <a:t>Puedo confiar en el Señor que me guiará, </a:t>
            </a:r>
          </a:p>
          <a:p>
            <a:pPr algn="ctr"/>
            <a:r>
              <a:rPr lang="es-CL" sz="3200" dirty="0">
                <a:latin typeface="+mn-lt"/>
              </a:rPr>
              <a:t>puedo confiar en el Señor que no va a fallar. </a:t>
            </a:r>
          </a:p>
          <a:p>
            <a:pPr algn="ctr"/>
            <a:r>
              <a:rPr lang="es-CL" sz="3200" dirty="0">
                <a:latin typeface="+mn-lt"/>
              </a:rPr>
              <a:t>Si el sol llegara a oscurecer</a:t>
            </a:r>
            <a:br>
              <a:rPr lang="es-CL" sz="3200" dirty="0">
                <a:latin typeface="+mn-lt"/>
              </a:rPr>
            </a:br>
            <a:r>
              <a:rPr lang="es-CL" sz="3200" dirty="0">
                <a:latin typeface="+mn-lt"/>
              </a:rPr>
              <a:t>y no brille más, </a:t>
            </a:r>
          </a:p>
          <a:p>
            <a:pPr algn="ctr">
              <a:spcAft>
                <a:spcPts val="1200"/>
              </a:spcAft>
            </a:pPr>
            <a:r>
              <a:rPr lang="es-CL" sz="3200" dirty="0">
                <a:latin typeface="+mn-lt"/>
              </a:rPr>
              <a:t>yo igual confío en el Señor</a:t>
            </a:r>
            <a:br>
              <a:rPr lang="es-CL" sz="3200" dirty="0">
                <a:latin typeface="+mn-lt"/>
              </a:rPr>
            </a:br>
            <a:r>
              <a:rPr lang="es-CL" sz="3200" dirty="0">
                <a:latin typeface="+mn-lt"/>
              </a:rPr>
              <a:t>que no va a fallar. </a:t>
            </a:r>
          </a:p>
          <a:p>
            <a:pPr algn="ctr"/>
            <a:r>
              <a:rPr lang="es-CL" sz="3200" dirty="0">
                <a:latin typeface="+mn-lt"/>
              </a:rPr>
              <a:t>Puedo descansar, puedo descansar, </a:t>
            </a:r>
          </a:p>
          <a:p>
            <a:pPr algn="ctr"/>
            <a:r>
              <a:rPr lang="es-CL" sz="3200" dirty="0">
                <a:latin typeface="+mn-lt"/>
              </a:rPr>
              <a:t>que su mansión Cristo me dará. </a:t>
            </a:r>
          </a:p>
          <a:p>
            <a:pPr algn="ctr"/>
            <a:r>
              <a:rPr lang="es-CL" sz="3200" dirty="0">
                <a:latin typeface="+mn-lt"/>
              </a:rPr>
              <a:t>Si el sol llegara a oscurecer...</a:t>
            </a:r>
            <a:endParaRPr lang="es-CL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09846673"/>
      </p:ext>
    </p:extLst>
  </p:cSld>
  <p:clrMapOvr>
    <a:masterClrMapping/>
  </p:clrMapOvr>
</p:sld>
</file>

<file path=ppt/slides/slide5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250" name="Rectangle 1"/>
          <p:cNvSpPr>
            <a:spLocks noChangeArrowheads="1"/>
          </p:cNvSpPr>
          <p:nvPr/>
        </p:nvSpPr>
        <p:spPr bwMode="auto">
          <a:xfrm>
            <a:off x="0" y="594891"/>
            <a:ext cx="9144000" cy="5786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b="1" dirty="0">
                <a:latin typeface="+mj-lt"/>
                <a:cs typeface="Times New Roman" pitchFamily="18" charset="0"/>
              </a:rPr>
              <a:t>PUEDO CONFIAR EN TI</a:t>
            </a:r>
            <a:br>
              <a:rPr lang="es-ES" sz="3200" dirty="0">
                <a:latin typeface="+mj-lt"/>
                <a:cs typeface="Times New Roman" pitchFamily="18" charset="0"/>
              </a:rPr>
            </a:br>
            <a:r>
              <a:rPr lang="es-ES" sz="2400" dirty="0">
                <a:latin typeface="+mj-lt"/>
                <a:cs typeface="Times New Roman" pitchFamily="18" charset="0"/>
              </a:rPr>
              <a:t>(Mateo 6:26-29)</a:t>
            </a:r>
          </a:p>
          <a:p>
            <a:pPr algn="ctr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endParaRPr lang="es-ES" sz="2400" dirty="0">
              <a:latin typeface="+mj-lt"/>
              <a:cs typeface="Times New Roman" pitchFamily="18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000" dirty="0">
                <a:latin typeface="+mj-lt"/>
                <a:cs typeface="Times New Roman" pitchFamily="18" charset="0"/>
              </a:rPr>
              <a:t>Puedo confiar en ti, pues tú sustentas mi suerte,</a:t>
            </a:r>
            <a:endParaRPr lang="es-CL" sz="3000" dirty="0">
              <a:latin typeface="+mj-lt"/>
              <a:cs typeface="Arial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000" dirty="0">
                <a:latin typeface="+mj-lt"/>
                <a:cs typeface="Times New Roman" pitchFamily="18" charset="0"/>
              </a:rPr>
              <a:t>tus cuerdas me cayeron en lugares deleitosos.</a:t>
            </a:r>
            <a:endParaRPr lang="es-CL" sz="3000" dirty="0">
              <a:latin typeface="+mj-lt"/>
              <a:cs typeface="Arial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000" dirty="0">
                <a:latin typeface="+mj-lt"/>
                <a:cs typeface="Times New Roman" pitchFamily="18" charset="0"/>
              </a:rPr>
              <a:t>Porque tú eres fiel, nada me faltará;</a:t>
            </a:r>
            <a:endParaRPr lang="es-CL" sz="3000" dirty="0">
              <a:latin typeface="+mj-lt"/>
              <a:cs typeface="Arial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000" dirty="0">
                <a:latin typeface="+mj-lt"/>
                <a:cs typeface="Times New Roman" pitchFamily="18" charset="0"/>
              </a:rPr>
              <a:t>puedo confiar en ti, Señor.</a:t>
            </a:r>
            <a:endParaRPr lang="es-CL" sz="3000" dirty="0">
              <a:latin typeface="+mj-lt"/>
              <a:cs typeface="Arial" pitchFamily="34" charset="0"/>
            </a:endParaRPr>
          </a:p>
          <a:p>
            <a:pPr algn="ctr" eaLnBrk="0" hangingPunct="0">
              <a:spcBef>
                <a:spcPts val="1200"/>
              </a:spcBef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000" dirty="0">
                <a:latin typeface="+mj-lt"/>
                <a:cs typeface="Times New Roman" pitchFamily="18" charset="0"/>
              </a:rPr>
              <a:t>Puedo confiar en ti, como las aves de los cielos,</a:t>
            </a:r>
            <a:endParaRPr lang="es-CL" sz="3000" dirty="0">
              <a:latin typeface="+mj-lt"/>
              <a:cs typeface="Arial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000" dirty="0">
                <a:latin typeface="+mj-lt"/>
                <a:cs typeface="Times New Roman" pitchFamily="18" charset="0"/>
              </a:rPr>
              <a:t>que no siembran ni cosechan, tú las alimentas, Señor...</a:t>
            </a:r>
          </a:p>
          <a:p>
            <a:pPr algn="ctr" eaLnBrk="0" hangingPunct="0">
              <a:spcBef>
                <a:spcPts val="1200"/>
              </a:spcBef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000" dirty="0">
                <a:latin typeface="+mj-lt"/>
                <a:cs typeface="Times New Roman" pitchFamily="18" charset="0"/>
              </a:rPr>
              <a:t>Puedo confiar en ti, como los lirios del campo,</a:t>
            </a:r>
            <a:endParaRPr lang="es-CL" sz="3000" dirty="0">
              <a:latin typeface="+mj-lt"/>
              <a:cs typeface="Arial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000" dirty="0">
                <a:latin typeface="+mj-lt"/>
                <a:cs typeface="Times New Roman" pitchFamily="18" charset="0"/>
              </a:rPr>
              <a:t>que no hilan ni trabajan,	</a:t>
            </a:r>
            <a:endParaRPr lang="es-CL" sz="3000" dirty="0">
              <a:latin typeface="+mj-lt"/>
              <a:cs typeface="Arial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000" dirty="0">
                <a:latin typeface="+mj-lt"/>
                <a:cs typeface="Times New Roman" pitchFamily="18" charset="0"/>
              </a:rPr>
              <a:t>los vistes de hermosura, Señor...</a:t>
            </a:r>
            <a:endParaRPr lang="es-ES" sz="3000" dirty="0">
              <a:latin typeface="+mj-lt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618" name="Rectangle 1"/>
          <p:cNvSpPr>
            <a:spLocks noChangeArrowheads="1"/>
          </p:cNvSpPr>
          <p:nvPr/>
        </p:nvSpPr>
        <p:spPr bwMode="auto">
          <a:xfrm>
            <a:off x="-14288" y="932780"/>
            <a:ext cx="9144001" cy="501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b="1">
                <a:latin typeface="Calibri" pitchFamily="34" charset="0"/>
                <a:cs typeface="Times New Roman" pitchFamily="18" charset="0"/>
              </a:rPr>
              <a:t>PUESTOS LOS OJOS EN JESÚS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endParaRPr lang="es-ES" altLang="es-CL" sz="3200">
              <a:latin typeface="Calibri" pitchFamily="34" charset="0"/>
              <a:cs typeface="Times New Roman" pitchFamily="18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Puestos los ojos en Jesús,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el autor y consumador de nuestra fe,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sin desmayar, vamos tras él;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por la fe en su promesa, hay que correr.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La carrera de la fe correremos,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con paciencia en pos de nuestro galardón,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nuestra es la victoria en Cristo el Señor,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con su diestra poderosa, él nos sostendrá.</a:t>
            </a:r>
            <a:endParaRPr lang="es-ES" altLang="es-CL" sz="320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5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642" name="1 Rectángulo"/>
          <p:cNvSpPr>
            <a:spLocks noChangeArrowheads="1"/>
          </p:cNvSpPr>
          <p:nvPr/>
        </p:nvSpPr>
        <p:spPr bwMode="auto">
          <a:xfrm>
            <a:off x="467544" y="564351"/>
            <a:ext cx="8280920" cy="5816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s-CL" sz="3200" b="1" dirty="0">
                <a:latin typeface="+mn-lt"/>
              </a:rPr>
              <a:t>QUÉ BENDITA REALIDAD </a:t>
            </a:r>
          </a:p>
          <a:p>
            <a:pPr algn="ctr"/>
            <a:r>
              <a:rPr lang="es-CL" sz="3200" dirty="0">
                <a:latin typeface="+mn-lt"/>
              </a:rPr>
              <a:t>Qué bendita realidad</a:t>
            </a:r>
          </a:p>
          <a:p>
            <a:pPr algn="ctr"/>
            <a:r>
              <a:rPr lang="es-CL" sz="3200" dirty="0">
                <a:latin typeface="+mn-lt"/>
              </a:rPr>
              <a:t>el haberte conocido, Señor; </a:t>
            </a:r>
          </a:p>
          <a:p>
            <a:pPr algn="ctr"/>
            <a:r>
              <a:rPr lang="es-CL" sz="3200" dirty="0">
                <a:latin typeface="+mn-lt"/>
              </a:rPr>
              <a:t>comprados con tu sangre,</a:t>
            </a:r>
          </a:p>
          <a:p>
            <a:pPr algn="ctr">
              <a:spcAft>
                <a:spcPts val="1200"/>
              </a:spcAft>
            </a:pPr>
            <a:r>
              <a:rPr lang="es-CL" sz="3200" dirty="0">
                <a:latin typeface="+mn-lt"/>
              </a:rPr>
              <a:t>somos pueblo tuyo. </a:t>
            </a:r>
          </a:p>
          <a:p>
            <a:pPr algn="ctr"/>
            <a:r>
              <a:rPr lang="es-CL" sz="3200" dirty="0">
                <a:latin typeface="+mn-lt"/>
              </a:rPr>
              <a:t>Hoy hacemos memoria de ti, </a:t>
            </a:r>
          </a:p>
          <a:p>
            <a:pPr algn="ctr"/>
            <a:r>
              <a:rPr lang="es-CL" sz="3200" dirty="0">
                <a:latin typeface="+mn-lt"/>
              </a:rPr>
              <a:t>de tu muerte y resurrección. </a:t>
            </a:r>
          </a:p>
          <a:p>
            <a:pPr algn="ctr"/>
            <a:r>
              <a:rPr lang="es-CL" sz="3200" dirty="0">
                <a:latin typeface="+mn-lt"/>
              </a:rPr>
              <a:t>Elevo mi corazón hacia ti </a:t>
            </a:r>
          </a:p>
          <a:p>
            <a:pPr algn="ctr"/>
            <a:r>
              <a:rPr lang="es-CL" sz="3200" dirty="0">
                <a:latin typeface="+mn-lt"/>
              </a:rPr>
              <a:t>en gratitud y alabanza… </a:t>
            </a:r>
          </a:p>
          <a:p>
            <a:pPr algn="ctr"/>
            <a:r>
              <a:rPr lang="es-CL" sz="3200" dirty="0">
                <a:latin typeface="+mn-lt"/>
              </a:rPr>
              <a:t>Quiero ser saciado de ti, Señor; </a:t>
            </a:r>
          </a:p>
          <a:p>
            <a:pPr algn="ctr"/>
            <a:r>
              <a:rPr lang="es-CL" sz="3200" dirty="0">
                <a:latin typeface="+mn-lt"/>
              </a:rPr>
              <a:t>quiero ser saciado de ti, mi Señor.</a:t>
            </a:r>
          </a:p>
        </p:txBody>
      </p:sp>
    </p:spTree>
  </p:cSld>
  <p:clrMapOvr>
    <a:masterClrMapping/>
  </p:clrMapOvr>
</p:sld>
</file>

<file path=ppt/slides/slide5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666" name="Rectangle 1"/>
          <p:cNvSpPr>
            <a:spLocks noChangeArrowheads="1"/>
          </p:cNvSpPr>
          <p:nvPr/>
        </p:nvSpPr>
        <p:spPr bwMode="auto">
          <a:xfrm>
            <a:off x="-20638" y="369888"/>
            <a:ext cx="9144001" cy="600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s-ES" altLang="es-CL" sz="3200" b="1">
                <a:latin typeface="Calibri" pitchFamily="34" charset="0"/>
                <a:cs typeface="Times New Roman" pitchFamily="18" charset="0"/>
              </a:rPr>
              <a:t>QUÉ BUENO</a:t>
            </a:r>
            <a:r>
              <a:rPr lang="es-CL" altLang="es-CL" sz="3200">
                <a:latin typeface="Calibri" pitchFamily="34" charset="0"/>
              </a:rPr>
              <a:t> </a:t>
            </a:r>
            <a:r>
              <a:rPr lang="es-ES" altLang="es-CL" sz="3200" b="1">
                <a:latin typeface="Calibri" pitchFamily="34" charset="0"/>
                <a:cs typeface="Times New Roman" pitchFamily="18" charset="0"/>
              </a:rPr>
              <a:t>ES ESTAR CON LOS HERMANOS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endParaRPr lang="es-ES" altLang="es-CL" sz="3200">
              <a:latin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Qué bueno es estar con los hermanos,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reunidos en perfecta comunión,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sujetando todas las cosas al nombre de Jesús.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Por él fue hecha toda la creación,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el Padre en él se agradó;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él es el todo en todos,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la gracia derramada por amor.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Perfecta comunión es la que el Padre nos dio;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perfecta comunión es la que el Padre nos dio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en Jesús.</a:t>
            </a:r>
            <a:endParaRPr lang="es-ES" altLang="es-CL" sz="320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5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89" name="Rectangle 1"/>
          <p:cNvSpPr>
            <a:spLocks noChangeArrowheads="1"/>
          </p:cNvSpPr>
          <p:nvPr/>
        </p:nvSpPr>
        <p:spPr bwMode="auto">
          <a:xfrm>
            <a:off x="0" y="320675"/>
            <a:ext cx="9144000" cy="595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bIns="0" anchor="ctr">
            <a:spAutoFit/>
          </a:bodyPr>
          <a:lstStyle/>
          <a:p>
            <a:pPr algn="ctr">
              <a:defRPr/>
            </a:pPr>
            <a:r>
              <a:rPr lang="es-ES" sz="3200" b="1" dirty="0">
                <a:latin typeface="+mj-lt"/>
                <a:cs typeface="Times New Roman" pitchFamily="18" charset="0"/>
              </a:rPr>
              <a:t>QUÉ DULCE ES ESTAR REUNIDO AQUÍ</a:t>
            </a:r>
          </a:p>
          <a:p>
            <a:pPr algn="ctr" eaLnBrk="0" hangingPunct="0">
              <a:defRPr/>
            </a:pPr>
            <a:endParaRPr lang="es-ES" sz="3200" dirty="0">
              <a:latin typeface="+mj-lt"/>
              <a:ea typeface="Times New Roman" pitchFamily="18" charset="0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  <a:cs typeface="Arial" pitchFamily="34" charset="0"/>
              </a:rPr>
              <a:t>Qué dulce es estar reunido aquí,</a:t>
            </a:r>
            <a:endParaRPr lang="es-CL" sz="3200" dirty="0">
              <a:latin typeface="+mj-lt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delante de tu mesa, mi Señor;</a:t>
            </a:r>
            <a:endParaRPr lang="es-CL" sz="3200" dirty="0">
              <a:latin typeface="+mj-lt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sabiendo que tú te diste por mí,</a:t>
            </a:r>
            <a:endParaRPr lang="es-CL" sz="3200" dirty="0">
              <a:latin typeface="+mj-lt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por ese amor que solo tienes tú.</a:t>
            </a:r>
            <a:endParaRPr lang="es-CL" sz="3200" dirty="0">
              <a:latin typeface="+mj-lt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Y en la copa y el pan te contemplamos,</a:t>
            </a:r>
            <a:endParaRPr lang="es-CL" sz="3200" dirty="0">
              <a:latin typeface="+mj-lt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reconociendo, Señor, tu sacrificio,</a:t>
            </a:r>
            <a:endParaRPr lang="es-CL" sz="3200" dirty="0">
              <a:latin typeface="+mj-lt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sacrificio, Señor, que fue perfecto.</a:t>
            </a:r>
            <a:endParaRPr lang="es-CL" sz="3200" dirty="0">
              <a:latin typeface="+mj-lt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Nos inclinamos a ti con reverencia,</a:t>
            </a:r>
            <a:endParaRPr lang="es-CL" sz="3200" dirty="0">
              <a:latin typeface="+mj-lt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sabiendo esto: Que tú eres Santo,</a:t>
            </a:r>
            <a:endParaRPr lang="es-CL" sz="3200" dirty="0">
              <a:latin typeface="+mj-lt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que tú eres santo, que tú eres santo.</a:t>
            </a:r>
            <a:endParaRPr lang="es-ES" sz="3200" dirty="0">
              <a:latin typeface="+mj-lt"/>
            </a:endParaRPr>
          </a:p>
        </p:txBody>
      </p:sp>
    </p:spTree>
  </p:cSld>
  <p:clrMapOvr>
    <a:masterClrMapping/>
  </p:clrMapOvr>
</p:sld>
</file>

<file path=ppt/slides/slide5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714" name="1 Rectángulo"/>
          <p:cNvSpPr>
            <a:spLocks noChangeArrowheads="1"/>
          </p:cNvSpPr>
          <p:nvPr/>
        </p:nvSpPr>
        <p:spPr bwMode="auto">
          <a:xfrm>
            <a:off x="323528" y="768761"/>
            <a:ext cx="8424936" cy="5324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s-CL" sz="3200" b="1" dirty="0">
                <a:latin typeface="+mn-lt"/>
              </a:rPr>
              <a:t>QUÉ GLORIOSA HERENCIA </a:t>
            </a:r>
          </a:p>
          <a:p>
            <a:pPr algn="ctr"/>
            <a:r>
              <a:rPr lang="es-CL" sz="3200" dirty="0">
                <a:latin typeface="+mn-lt"/>
              </a:rPr>
              <a:t>Qué gloriosa herencia</a:t>
            </a:r>
          </a:p>
          <a:p>
            <a:pPr algn="ctr"/>
            <a:r>
              <a:rPr lang="es-CL" sz="3200" dirty="0">
                <a:latin typeface="+mn-lt"/>
              </a:rPr>
              <a:t>la que el Padre nos dio; </a:t>
            </a:r>
          </a:p>
          <a:p>
            <a:pPr algn="ctr"/>
            <a:r>
              <a:rPr lang="es-CL" sz="3200" dirty="0">
                <a:latin typeface="+mn-lt"/>
              </a:rPr>
              <a:t>él nos dio a su Hijo y en él todo incluyó. </a:t>
            </a:r>
          </a:p>
          <a:p>
            <a:pPr algn="ctr"/>
            <a:r>
              <a:rPr lang="es-CL" sz="3200" dirty="0">
                <a:latin typeface="+mn-lt"/>
              </a:rPr>
              <a:t>Qué preciosa dádiva es Cristo el Señor; </a:t>
            </a:r>
          </a:p>
          <a:p>
            <a:pPr algn="ctr">
              <a:spcAft>
                <a:spcPts val="1200"/>
              </a:spcAft>
            </a:pPr>
            <a:r>
              <a:rPr lang="es-CL" sz="3200" dirty="0">
                <a:latin typeface="+mn-lt"/>
              </a:rPr>
              <a:t>en él hay vida eterna y toda plenitud. </a:t>
            </a:r>
          </a:p>
          <a:p>
            <a:pPr algn="ctr"/>
            <a:r>
              <a:rPr lang="es-CL" sz="3200" dirty="0">
                <a:latin typeface="+mn-lt"/>
              </a:rPr>
              <a:t>Es Jesús el don de Dios,</a:t>
            </a:r>
          </a:p>
          <a:p>
            <a:pPr algn="ctr"/>
            <a:r>
              <a:rPr lang="es-CL" sz="3200" dirty="0">
                <a:latin typeface="+mn-lt"/>
              </a:rPr>
              <a:t>todo aquel que en él está </a:t>
            </a:r>
          </a:p>
          <a:p>
            <a:pPr algn="ctr"/>
            <a:r>
              <a:rPr lang="es-CL" sz="3200" dirty="0">
                <a:latin typeface="+mn-lt"/>
              </a:rPr>
              <a:t>alcanzó justicia y plena santidad, </a:t>
            </a:r>
          </a:p>
          <a:p>
            <a:pPr algn="ctr"/>
            <a:r>
              <a:rPr lang="es-CL" sz="3200" dirty="0">
                <a:latin typeface="+mn-lt"/>
              </a:rPr>
              <a:t>por la gracia de Dios, en Cristo Jesús.</a:t>
            </a:r>
          </a:p>
        </p:txBody>
      </p:sp>
    </p:spTree>
  </p:cSld>
  <p:clrMapOvr>
    <a:masterClrMapping/>
  </p:clrMapOvr>
</p:sld>
</file>

<file path=ppt/slides/slide5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082" name="Rectangle 1"/>
          <p:cNvSpPr>
            <a:spLocks noChangeArrowheads="1"/>
          </p:cNvSpPr>
          <p:nvPr/>
        </p:nvSpPr>
        <p:spPr bwMode="auto">
          <a:xfrm>
            <a:off x="0" y="116632"/>
            <a:ext cx="9144000" cy="666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spcAft>
                <a:spcPts val="1800"/>
              </a:spcAft>
            </a:pPr>
            <a:r>
              <a:rPr lang="es-ES" altLang="es-CL" sz="3200" b="1" dirty="0">
                <a:latin typeface="Calibri" pitchFamily="34" charset="0"/>
                <a:cs typeface="Times New Roman" pitchFamily="18" charset="0"/>
              </a:rPr>
              <a:t>QUÉ ME PUEDE DAR PERDÓN</a:t>
            </a:r>
            <a:endParaRPr lang="es-ES" altLang="es-CL" sz="3200" dirty="0">
              <a:latin typeface="Calibri" pitchFamily="34" charset="0"/>
              <a:cs typeface="Times New Roman" pitchFamily="18" charset="0"/>
            </a:endParaRPr>
          </a:p>
          <a:p>
            <a:pPr algn="ctr" eaLnBrk="0" hangingPunct="0">
              <a:spcAft>
                <a:spcPts val="1800"/>
              </a:spcAft>
            </a:pPr>
            <a:r>
              <a:rPr lang="es-CL" altLang="es-CL" sz="3200" dirty="0">
                <a:latin typeface="Calibri" pitchFamily="34" charset="0"/>
                <a:cs typeface="Times New Roman" pitchFamily="18" charset="0"/>
              </a:rPr>
              <a:t>¿Qué me puede dar perdón? Solo de Jesús la sangre.</a:t>
            </a:r>
            <a:br>
              <a:rPr lang="es-CL" altLang="es-CL" sz="3200" dirty="0">
                <a:latin typeface="Calibri" pitchFamily="34" charset="0"/>
                <a:cs typeface="Times New Roman" pitchFamily="18" charset="0"/>
              </a:rPr>
            </a:br>
            <a:r>
              <a:rPr lang="es-CL" altLang="es-CL" sz="3200" dirty="0">
                <a:latin typeface="Calibri" pitchFamily="34" charset="0"/>
                <a:cs typeface="Times New Roman" pitchFamily="18" charset="0"/>
              </a:rPr>
              <a:t>¿Y un nuevo corazón? Solo de Jesús la sangre.</a:t>
            </a:r>
          </a:p>
          <a:p>
            <a:pPr algn="ctr" eaLnBrk="0" hangingPunct="0">
              <a:spcAft>
                <a:spcPts val="1800"/>
              </a:spcAft>
            </a:pPr>
            <a:r>
              <a:rPr lang="es-CL" altLang="es-CL" sz="3200" i="1" dirty="0">
                <a:latin typeface="Calibri" pitchFamily="34" charset="0"/>
                <a:cs typeface="Times New Roman" pitchFamily="18" charset="0"/>
              </a:rPr>
              <a:t>Precioso es el raudal que limpia todo mal;</a:t>
            </a:r>
            <a:br>
              <a:rPr lang="es-CL" altLang="es-CL" sz="3200" i="1" dirty="0">
                <a:latin typeface="Calibri" pitchFamily="34" charset="0"/>
                <a:cs typeface="Times New Roman" pitchFamily="18" charset="0"/>
              </a:rPr>
            </a:br>
            <a:r>
              <a:rPr lang="es-CL" altLang="es-CL" sz="3200" i="1" dirty="0">
                <a:latin typeface="Calibri" pitchFamily="34" charset="0"/>
                <a:cs typeface="Times New Roman" pitchFamily="18" charset="0"/>
              </a:rPr>
              <a:t>no hay otro manantial, solo de Jesús la sangre.</a:t>
            </a:r>
          </a:p>
          <a:p>
            <a:pPr algn="ctr" eaLnBrk="0" hangingPunct="0">
              <a:spcAft>
                <a:spcPts val="1800"/>
              </a:spcAft>
            </a:pPr>
            <a:r>
              <a:rPr lang="es-CL" altLang="es-CL" sz="3200" dirty="0">
                <a:latin typeface="Calibri" pitchFamily="34" charset="0"/>
                <a:cs typeface="Times New Roman" pitchFamily="18" charset="0"/>
              </a:rPr>
              <a:t>Fue el rescate eficaz, solo de Jesús la sangre;</a:t>
            </a:r>
            <a:br>
              <a:rPr lang="es-CL" altLang="es-CL" sz="3200" dirty="0">
                <a:latin typeface="Calibri" pitchFamily="34" charset="0"/>
                <a:cs typeface="Times New Roman" pitchFamily="18" charset="0"/>
              </a:rPr>
            </a:br>
            <a:r>
              <a:rPr lang="es-CL" altLang="es-CL" sz="3200" dirty="0">
                <a:latin typeface="Calibri" pitchFamily="34" charset="0"/>
                <a:cs typeface="Times New Roman" pitchFamily="18" charset="0"/>
              </a:rPr>
              <a:t>trajo santidad y paz solo de Jesús la sangre.</a:t>
            </a:r>
          </a:p>
          <a:p>
            <a:pPr algn="ctr" eaLnBrk="0" hangingPunct="0">
              <a:spcAft>
                <a:spcPts val="1800"/>
              </a:spcAft>
            </a:pPr>
            <a:r>
              <a:rPr lang="es-CL" altLang="es-CL" sz="3200" dirty="0">
                <a:latin typeface="Calibri" pitchFamily="34" charset="0"/>
                <a:cs typeface="Times New Roman" pitchFamily="18" charset="0"/>
              </a:rPr>
              <a:t>Veo para mi salud solo de Jesús la sangre;</a:t>
            </a:r>
            <a:br>
              <a:rPr lang="es-CL" altLang="es-CL" sz="3200" dirty="0">
                <a:latin typeface="Calibri" pitchFamily="34" charset="0"/>
                <a:cs typeface="Times New Roman" pitchFamily="18" charset="0"/>
              </a:rPr>
            </a:br>
            <a:r>
              <a:rPr lang="es-CL" altLang="es-CL" sz="3200" dirty="0">
                <a:latin typeface="Calibri" pitchFamily="34" charset="0"/>
                <a:cs typeface="Times New Roman" pitchFamily="18" charset="0"/>
              </a:rPr>
              <a:t>tiene de sanar virtud, solo de Jesús la sangre.</a:t>
            </a:r>
          </a:p>
          <a:p>
            <a:pPr algn="ctr" eaLnBrk="0" hangingPunct="0"/>
            <a:r>
              <a:rPr lang="es-CL" altLang="es-CL" sz="3200" dirty="0">
                <a:latin typeface="Calibri" pitchFamily="34" charset="0"/>
                <a:cs typeface="Times New Roman" pitchFamily="18" charset="0"/>
              </a:rPr>
              <a:t>Cantaré junto a sus pies: solo de Jesús la sangre.</a:t>
            </a:r>
          </a:p>
          <a:p>
            <a:pPr algn="ctr" eaLnBrk="0" hangingPunct="0"/>
            <a:r>
              <a:rPr lang="es-CL" altLang="es-CL" sz="3200" dirty="0">
                <a:latin typeface="Calibri" pitchFamily="34" charset="0"/>
                <a:cs typeface="Times New Roman" pitchFamily="18" charset="0"/>
              </a:rPr>
              <a:t>El Cordero digno es, solo de Jesús la sangre.</a:t>
            </a:r>
          </a:p>
        </p:txBody>
      </p:sp>
    </p:spTree>
  </p:cSld>
  <p:clrMapOvr>
    <a:masterClrMapping/>
  </p:clrMapOvr>
</p:sld>
</file>

<file path=ppt/slides/slide5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738" name="Rectangle 1"/>
          <p:cNvSpPr>
            <a:spLocks noChangeArrowheads="1"/>
          </p:cNvSpPr>
          <p:nvPr/>
        </p:nvSpPr>
        <p:spPr bwMode="auto">
          <a:xfrm>
            <a:off x="0" y="320675"/>
            <a:ext cx="9144000" cy="6154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s-ES" altLang="es-CL" sz="3200" b="1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QUE SI PASAS POR MI PUERTA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endParaRPr lang="es-ES" altLang="es-CL" sz="3200">
              <a:solidFill>
                <a:srgbClr val="000000"/>
              </a:solidFill>
              <a:latin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es-ES" altLang="es-CL" sz="320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Que, si pasas por mi puerta, te detengas, mi Señor,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hay enfermos en mi casa, necesitan sanidad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Si no tienes mucho apuro, que te quedes a cenar,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y si ya llegó la noche, bien te puedes hospedar.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Que te quedes cuanto quieras,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todo el día, todo el mes,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todo el año y hasta siempre,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No te vayas mi Señor.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spcBef>
                <a:spcPts val="1200"/>
              </a:spcBef>
            </a:pPr>
            <a:r>
              <a:rPr lang="es-ES" altLang="es-CL" sz="320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Llenaremos nuestra casa con la gracia de tu amor,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toma tú toda la estancia, quédate en mi corazón.</a:t>
            </a:r>
            <a:r>
              <a:rPr lang="es-CL" altLang="es-CL" sz="3200">
                <a:latin typeface="Calibri" pitchFamily="34" charset="0"/>
              </a:rPr>
              <a:t> </a:t>
            </a:r>
          </a:p>
        </p:txBody>
      </p:sp>
    </p:spTree>
  </p:cSld>
  <p:clrMapOvr>
    <a:masterClrMapping/>
  </p:clrMapOvr>
</p:sld>
</file>

<file path=ppt/slides/slide5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539750" y="620713"/>
            <a:ext cx="8064500" cy="566261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Aft>
                <a:spcPts val="1200"/>
              </a:spcAft>
              <a:defRPr/>
            </a:pPr>
            <a:r>
              <a:rPr lang="es-CL" sz="3200" b="1" dirty="0">
                <a:latin typeface="+mn-lt"/>
              </a:rPr>
              <a:t>QUIÉN COMO EL SEÑOR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¡Aleluya, aleluya!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Su brazo fuerte nos ha guardado,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su poder nos ha libertado.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¿Quién como el Señor nuestro Dios?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¿Quién como el Altísimo?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¿Quién como él, hacedor de maravillas?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¡Aleluya, aleluya!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¿Quién como él entre los dioses?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¡Aleluya, aleluya!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¿Quién como el Señor? ¿Quién como el Señor?</a:t>
            </a:r>
          </a:p>
        </p:txBody>
      </p:sp>
    </p:spTree>
  </p:cSld>
  <p:clrMapOvr>
    <a:masterClrMapping/>
  </p:clrMapOvr>
</p:sld>
</file>

<file path=ppt/slides/slide5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786" name="Rectangle 1"/>
          <p:cNvSpPr>
            <a:spLocks noChangeArrowheads="1"/>
          </p:cNvSpPr>
          <p:nvPr/>
        </p:nvSpPr>
        <p:spPr bwMode="auto">
          <a:xfrm>
            <a:off x="0" y="334129"/>
            <a:ext cx="9144000" cy="62786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s-ES" altLang="es-CL" sz="3200" b="1" dirty="0">
                <a:latin typeface="Calibri" pitchFamily="34" charset="0"/>
                <a:cs typeface="Times New Roman" pitchFamily="18" charset="0"/>
              </a:rPr>
              <a:t>QUIÉN COMO JESÚS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000" dirty="0">
                <a:latin typeface="Calibri" pitchFamily="34" charset="0"/>
                <a:cs typeface="Times New Roman" pitchFamily="18" charset="0"/>
              </a:rPr>
              <a:t>¿Dónde encontrarás amor igual?</a:t>
            </a:r>
            <a:endParaRPr lang="es-CL" altLang="es-CL" sz="30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000" dirty="0">
                <a:latin typeface="Calibri" pitchFamily="34" charset="0"/>
                <a:cs typeface="Times New Roman" pitchFamily="18" charset="0"/>
              </a:rPr>
              <a:t>¿Quién tal precio por tu vida ha pagado?</a:t>
            </a:r>
            <a:endParaRPr lang="es-CL" altLang="es-CL" sz="30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000" dirty="0">
                <a:latin typeface="Calibri" pitchFamily="34" charset="0"/>
                <a:cs typeface="Times New Roman" pitchFamily="18" charset="0"/>
              </a:rPr>
              <a:t>Como el Señor Jesús, nadie te ha amado,</a:t>
            </a:r>
            <a:endParaRPr lang="es-CL" altLang="es-CL" sz="30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000" dirty="0">
                <a:latin typeface="Calibri" pitchFamily="34" charset="0"/>
                <a:cs typeface="Times New Roman" pitchFamily="18" charset="0"/>
              </a:rPr>
              <a:t>sublime enamorado de ti.</a:t>
            </a:r>
            <a:endParaRPr lang="es-CL" altLang="es-CL" sz="30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000" dirty="0">
                <a:latin typeface="Calibri" pitchFamily="34" charset="0"/>
                <a:cs typeface="Times New Roman" pitchFamily="18" charset="0"/>
              </a:rPr>
              <a:t>¿Quién como Jesús, santo y sincero,</a:t>
            </a:r>
            <a:endParaRPr lang="es-CL" altLang="es-CL" sz="30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000" dirty="0">
                <a:latin typeface="Calibri" pitchFamily="34" charset="0"/>
                <a:cs typeface="Times New Roman" pitchFamily="18" charset="0"/>
              </a:rPr>
              <a:t>verdadero, puro y abnegado?</a:t>
            </a:r>
            <a:endParaRPr lang="es-CL" altLang="es-CL" sz="30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000" dirty="0">
                <a:latin typeface="Calibri" pitchFamily="34" charset="0"/>
                <a:cs typeface="Times New Roman" pitchFamily="18" charset="0"/>
              </a:rPr>
              <a:t>Resplandor de gloria inigualado,</a:t>
            </a:r>
            <a:endParaRPr lang="es-CL" altLang="es-CL" sz="30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000" dirty="0">
                <a:latin typeface="Calibri" pitchFamily="34" charset="0"/>
                <a:cs typeface="Times New Roman" pitchFamily="18" charset="0"/>
              </a:rPr>
              <a:t>sublime enamorado de ti.</a:t>
            </a:r>
            <a:endParaRPr lang="es-CL" altLang="es-CL" sz="30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000" dirty="0">
                <a:latin typeface="Calibri" pitchFamily="34" charset="0"/>
                <a:cs typeface="Times New Roman" pitchFamily="18" charset="0"/>
              </a:rPr>
              <a:t>¿A quién, a quién, a quién</a:t>
            </a:r>
            <a:endParaRPr lang="es-CL" altLang="es-CL" sz="30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000" dirty="0">
                <a:latin typeface="Calibri" pitchFamily="34" charset="0"/>
                <a:cs typeface="Times New Roman" pitchFamily="18" charset="0"/>
              </a:rPr>
              <a:t>compararás con él y con justicia?</a:t>
            </a:r>
            <a:endParaRPr lang="es-CL" altLang="es-CL" sz="30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000" dirty="0">
                <a:latin typeface="Calibri" pitchFamily="34" charset="0"/>
                <a:cs typeface="Times New Roman" pitchFamily="18" charset="0"/>
              </a:rPr>
              <a:t>Y aunque sumares todas las delicias,</a:t>
            </a:r>
            <a:endParaRPr lang="es-CL" altLang="es-CL" sz="30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000" dirty="0">
                <a:latin typeface="Calibri" pitchFamily="34" charset="0"/>
                <a:cs typeface="Times New Roman" pitchFamily="18" charset="0"/>
              </a:rPr>
              <a:t>no encontrarás como él... como Jesús.</a:t>
            </a:r>
            <a:endParaRPr lang="es-ES" altLang="es-CL" sz="3000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5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394" name="Rectangle 1"/>
          <p:cNvSpPr>
            <a:spLocks noChangeArrowheads="1"/>
          </p:cNvSpPr>
          <p:nvPr/>
        </p:nvSpPr>
        <p:spPr bwMode="auto">
          <a:xfrm>
            <a:off x="0" y="1280949"/>
            <a:ext cx="9144000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>
              <a:defRPr/>
            </a:pPr>
            <a:r>
              <a:rPr lang="es-ES" sz="3200" b="1" dirty="0">
                <a:latin typeface="+mn-lt"/>
                <a:cs typeface="Times New Roman" pitchFamily="18" charset="0"/>
              </a:rPr>
              <a:t>QUIÉN COMO TÚ, SEÑOR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 eaLnBrk="0" hangingPunct="0">
              <a:defRPr/>
            </a:pPr>
            <a:endParaRPr lang="es-ES" sz="3200" dirty="0">
              <a:latin typeface="+mn-lt"/>
              <a:cs typeface="Times New Roman" pitchFamily="18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n-lt"/>
                <a:cs typeface="Times New Roman" pitchFamily="18" charset="0"/>
              </a:rPr>
              <a:t>¿Quién como tú, Señor, entre</a:t>
            </a:r>
            <a:r>
              <a:rPr lang="es-ES" sz="3200" b="1" dirty="0">
                <a:latin typeface="+mn-lt"/>
                <a:cs typeface="Times New Roman" pitchFamily="18" charset="0"/>
              </a:rPr>
              <a:t> </a:t>
            </a:r>
            <a:r>
              <a:rPr lang="es-ES" sz="3200" dirty="0">
                <a:latin typeface="+mn-lt"/>
                <a:cs typeface="Times New Roman" pitchFamily="18" charset="0"/>
              </a:rPr>
              <a:t>los dioses?</a:t>
            </a:r>
          </a:p>
          <a:p>
            <a:pPr algn="ctr" eaLnBrk="0" hangingPunct="0">
              <a:defRPr/>
            </a:pPr>
            <a:r>
              <a:rPr lang="es-ES" sz="3200" dirty="0">
                <a:latin typeface="+mn-lt"/>
                <a:cs typeface="Times New Roman" pitchFamily="18" charset="0"/>
              </a:rPr>
              <a:t>¿Quién como tú, Señor, entre</a:t>
            </a:r>
            <a:r>
              <a:rPr lang="es-ES" sz="3200" b="1" dirty="0">
                <a:latin typeface="+mn-lt"/>
                <a:cs typeface="Times New Roman" pitchFamily="18" charset="0"/>
              </a:rPr>
              <a:t> </a:t>
            </a:r>
            <a:r>
              <a:rPr lang="es-ES" sz="3200" dirty="0">
                <a:latin typeface="+mn-lt"/>
                <a:cs typeface="Times New Roman" pitchFamily="18" charset="0"/>
              </a:rPr>
              <a:t>los dioses?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 eaLnBrk="0" hangingPunct="0">
              <a:defRPr/>
            </a:pPr>
            <a:endParaRPr lang="es-ES" sz="3200" dirty="0">
              <a:latin typeface="+mn-lt"/>
              <a:cs typeface="Times New Roman" pitchFamily="18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n-lt"/>
                <a:cs typeface="Times New Roman" pitchFamily="18" charset="0"/>
              </a:rPr>
              <a:t>Quién como tú, magnífico en santidad, 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n-lt"/>
                <a:cs typeface="Times New Roman" pitchFamily="18" charset="0"/>
              </a:rPr>
              <a:t>temible en loores, hacedor de maravillas,</a:t>
            </a:r>
          </a:p>
          <a:p>
            <a:pPr algn="ctr" eaLnBrk="0" hangingPunct="0">
              <a:defRPr/>
            </a:pPr>
            <a:r>
              <a:rPr lang="es-ES" sz="3200" dirty="0">
                <a:latin typeface="+mn-lt"/>
                <a:cs typeface="Times New Roman" pitchFamily="18" charset="0"/>
              </a:rPr>
              <a:t>hacedor de maravillas.</a:t>
            </a:r>
            <a:endParaRPr lang="es-CL" sz="3200" dirty="0">
              <a:latin typeface="+mn-lt"/>
              <a:cs typeface="Arial" pitchFamily="34" charset="0"/>
            </a:endParaRPr>
          </a:p>
          <a:p>
            <a:pPr eaLnBrk="0" hangingPunct="0">
              <a:defRPr/>
            </a:pPr>
            <a:endParaRPr lang="es-CL" sz="3200" dirty="0">
              <a:latin typeface="+mn-lt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Rectangle 1"/>
          <p:cNvSpPr>
            <a:spLocks noChangeArrowheads="1"/>
          </p:cNvSpPr>
          <p:nvPr/>
        </p:nvSpPr>
        <p:spPr bwMode="auto">
          <a:xfrm>
            <a:off x="0" y="860772"/>
            <a:ext cx="9144000" cy="501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>
              <a:defRPr/>
            </a:pPr>
            <a:r>
              <a:rPr lang="es-ES" sz="3200" b="1" dirty="0">
                <a:latin typeface="+mn-lt"/>
                <a:cs typeface="Times New Roman" pitchFamily="18" charset="0"/>
              </a:rPr>
              <a:t>QUIÉN ES DIOS, SINO SOLO EL SEÑOR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 eaLnBrk="0" hangingPunct="0">
              <a:defRPr/>
            </a:pPr>
            <a:endParaRPr lang="es-ES" sz="3200" dirty="0">
              <a:latin typeface="+mn-lt"/>
              <a:cs typeface="Times New Roman" pitchFamily="18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n-lt"/>
                <a:cs typeface="Times New Roman" pitchFamily="18" charset="0"/>
              </a:rPr>
              <a:t>Quién es Dios, sino solo el Señor;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n-lt"/>
                <a:cs typeface="Times New Roman" pitchFamily="18" charset="0"/>
              </a:rPr>
              <a:t>qué roca hay fuera de nuestro Dios.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n-lt"/>
                <a:cs typeface="Times New Roman" pitchFamily="18" charset="0"/>
              </a:rPr>
              <a:t>Es el que me ciñe de fuerza,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n-lt"/>
                <a:cs typeface="Times New Roman" pitchFamily="18" charset="0"/>
              </a:rPr>
              <a:t>quien despeja mi caminar;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n-lt"/>
                <a:cs typeface="Times New Roman" pitchFamily="18" charset="0"/>
              </a:rPr>
              <a:t>que hace mis pies como de ciervas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n-lt"/>
                <a:cs typeface="Times New Roman" pitchFamily="18" charset="0"/>
              </a:rPr>
              <a:t>y me da seguridad.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n-lt"/>
                <a:cs typeface="Times New Roman" pitchFamily="18" charset="0"/>
              </a:rPr>
              <a:t>Viva el Señor, bendita sea mi Roca,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n-lt"/>
                <a:cs typeface="Times New Roman" pitchFamily="18" charset="0"/>
              </a:rPr>
              <a:t>y enaltecido sea el Dios de mi salvación.</a:t>
            </a:r>
            <a:endParaRPr lang="es-CL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858" name="1 Rectángulo"/>
          <p:cNvSpPr>
            <a:spLocks noChangeArrowheads="1"/>
          </p:cNvSpPr>
          <p:nvPr/>
        </p:nvSpPr>
        <p:spPr bwMode="auto">
          <a:xfrm>
            <a:off x="395536" y="778634"/>
            <a:ext cx="8352928" cy="5170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CL" sz="3200" b="1" dirty="0">
                <a:latin typeface="+mn-lt"/>
              </a:rPr>
              <a:t>QUIÉN NOS SEPARARÁ DEL AMOR DE DIOS</a:t>
            </a:r>
          </a:p>
          <a:p>
            <a:pPr algn="ctr">
              <a:spcAft>
                <a:spcPts val="1200"/>
              </a:spcAft>
            </a:pPr>
            <a:r>
              <a:rPr lang="es-CL" sz="2400" dirty="0">
                <a:latin typeface="+mn-lt"/>
              </a:rPr>
              <a:t>(</a:t>
            </a:r>
            <a:r>
              <a:rPr lang="es-CL" sz="2400" dirty="0" err="1">
                <a:latin typeface="+mn-lt"/>
              </a:rPr>
              <a:t>Rom.</a:t>
            </a:r>
            <a:r>
              <a:rPr lang="es-CL" sz="2400" dirty="0">
                <a:latin typeface="+mn-lt"/>
              </a:rPr>
              <a:t> 8:33-37) </a:t>
            </a:r>
          </a:p>
          <a:p>
            <a:pPr algn="ctr"/>
            <a:r>
              <a:rPr lang="es-CL" sz="3200" dirty="0">
                <a:latin typeface="+mn-lt"/>
              </a:rPr>
              <a:t>Quién nos separará del amor de Dios</a:t>
            </a:r>
          </a:p>
          <a:p>
            <a:pPr algn="ctr"/>
            <a:r>
              <a:rPr lang="es-CL" sz="3200" dirty="0">
                <a:latin typeface="+mn-lt"/>
              </a:rPr>
              <a:t>en Cristo Jesús; </a:t>
            </a:r>
          </a:p>
          <a:p>
            <a:pPr algn="ctr"/>
            <a:r>
              <a:rPr lang="es-CL" sz="3200" dirty="0">
                <a:latin typeface="+mn-lt"/>
              </a:rPr>
              <a:t>quién nos acusará, Dios nos justificó; </a:t>
            </a:r>
          </a:p>
          <a:p>
            <a:pPr algn="ctr"/>
            <a:r>
              <a:rPr lang="es-CL" sz="3200" dirty="0">
                <a:latin typeface="+mn-lt"/>
              </a:rPr>
              <a:t>quién nos condenará, </a:t>
            </a:r>
          </a:p>
          <a:p>
            <a:pPr algn="ctr"/>
            <a:r>
              <a:rPr lang="es-CL" sz="3200" dirty="0">
                <a:latin typeface="+mn-lt"/>
              </a:rPr>
              <a:t>Cristo es el que murió y resucitó </a:t>
            </a:r>
          </a:p>
          <a:p>
            <a:pPr algn="ctr">
              <a:spcAft>
                <a:spcPts val="1200"/>
              </a:spcAft>
            </a:pPr>
            <a:r>
              <a:rPr lang="es-CL" sz="3200" dirty="0">
                <a:latin typeface="+mn-lt"/>
              </a:rPr>
              <a:t>y está sentado a la diestra de Dios. </a:t>
            </a:r>
          </a:p>
          <a:p>
            <a:pPr algn="ctr"/>
            <a:r>
              <a:rPr lang="es-CL" sz="3200" dirty="0">
                <a:latin typeface="+mn-lt"/>
              </a:rPr>
              <a:t>Somos más que vencedores, </a:t>
            </a:r>
          </a:p>
          <a:p>
            <a:pPr algn="ctr"/>
            <a:r>
              <a:rPr lang="es-CL" sz="3200" dirty="0">
                <a:latin typeface="+mn-lt"/>
              </a:rPr>
              <a:t>por medio de Aquel que nos amó.</a:t>
            </a:r>
          </a:p>
        </p:txBody>
      </p:sp>
    </p:spTree>
  </p:cSld>
  <p:clrMapOvr>
    <a:masterClrMapping/>
  </p:clrMapOvr>
</p:sld>
</file>

<file path=ppt/slides/slide5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1 Rectángulo"/>
          <p:cNvSpPr>
            <a:spLocks noChangeArrowheads="1"/>
          </p:cNvSpPr>
          <p:nvPr/>
        </p:nvSpPr>
        <p:spPr bwMode="auto">
          <a:xfrm>
            <a:off x="0" y="476250"/>
            <a:ext cx="9144000" cy="6494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s-CL" sz="3200" b="1" dirty="0">
                <a:latin typeface="+mn-lt"/>
                <a:cs typeface="Arial" pitchFamily="34" charset="0"/>
              </a:rPr>
              <a:t>QUIERO APRENDER DE TI 	</a:t>
            </a:r>
            <a:r>
              <a:rPr lang="es-CL" sz="3200" dirty="0">
                <a:latin typeface="+mn-lt"/>
                <a:cs typeface="Arial" pitchFamily="34" charset="0"/>
              </a:rPr>
              <a:t> </a:t>
            </a:r>
          </a:p>
          <a:p>
            <a:pPr algn="ctr">
              <a:defRPr/>
            </a:pP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CL" sz="3200" dirty="0">
                <a:latin typeface="+mn-lt"/>
                <a:cs typeface="Arial" pitchFamily="34" charset="0"/>
              </a:rPr>
              <a:t>Quiero aprender de ti,</a:t>
            </a:r>
          </a:p>
          <a:p>
            <a:pPr algn="ctr">
              <a:defRPr/>
            </a:pPr>
            <a:r>
              <a:rPr lang="es-CL" sz="3200" dirty="0">
                <a:latin typeface="+mn-lt"/>
                <a:cs typeface="Arial" pitchFamily="34" charset="0"/>
              </a:rPr>
              <a:t>por tu camino andar; 	</a:t>
            </a:r>
          </a:p>
          <a:p>
            <a:pPr algn="ctr">
              <a:defRPr/>
            </a:pPr>
            <a:r>
              <a:rPr lang="es-CL" sz="3200" dirty="0">
                <a:latin typeface="+mn-lt"/>
                <a:cs typeface="Arial" pitchFamily="34" charset="0"/>
              </a:rPr>
              <a:t>quiero llevar tu yugo,</a:t>
            </a:r>
          </a:p>
          <a:p>
            <a:pPr algn="ctr">
              <a:defRPr/>
            </a:pPr>
            <a:r>
              <a:rPr lang="es-CL" sz="3200" dirty="0">
                <a:latin typeface="+mn-lt"/>
                <a:cs typeface="Arial" pitchFamily="34" charset="0"/>
              </a:rPr>
              <a:t>y parecerme a ti; 	</a:t>
            </a:r>
          </a:p>
          <a:p>
            <a:pPr algn="ctr">
              <a:defRPr/>
            </a:pPr>
            <a:r>
              <a:rPr lang="es-CL" sz="3200" dirty="0">
                <a:latin typeface="+mn-lt"/>
                <a:cs typeface="Arial" pitchFamily="34" charset="0"/>
              </a:rPr>
              <a:t>porque tu yugo es suave,</a:t>
            </a:r>
          </a:p>
          <a:p>
            <a:pPr algn="ctr">
              <a:defRPr/>
            </a:pPr>
            <a:r>
              <a:rPr lang="es-CL" sz="3200" dirty="0">
                <a:latin typeface="+mn-lt"/>
                <a:cs typeface="Arial" pitchFamily="34" charset="0"/>
              </a:rPr>
              <a:t>descansa en ti mi alma. 	</a:t>
            </a:r>
          </a:p>
          <a:p>
            <a:pPr algn="ctr">
              <a:defRPr/>
            </a:pPr>
            <a:r>
              <a:rPr lang="es-CL" sz="3200" dirty="0">
                <a:latin typeface="+mn-lt"/>
                <a:cs typeface="Arial" pitchFamily="34" charset="0"/>
              </a:rPr>
              <a:t>Enséñame, Maestro,</a:t>
            </a:r>
          </a:p>
          <a:p>
            <a:pPr algn="ctr">
              <a:defRPr/>
            </a:pPr>
            <a:r>
              <a:rPr lang="es-CL" sz="3200" dirty="0">
                <a:latin typeface="+mn-lt"/>
                <a:cs typeface="Arial" pitchFamily="34" charset="0"/>
              </a:rPr>
              <a:t>quiero ser como tú, 	</a:t>
            </a:r>
          </a:p>
          <a:p>
            <a:pPr algn="ctr">
              <a:defRPr/>
            </a:pPr>
            <a:r>
              <a:rPr lang="es-CL" sz="3200" dirty="0">
                <a:latin typeface="+mn-lt"/>
                <a:cs typeface="Arial" pitchFamily="34" charset="0"/>
              </a:rPr>
              <a:t>manso y humilde de corazón;</a:t>
            </a:r>
          </a:p>
          <a:p>
            <a:pPr algn="ctr">
              <a:defRPr/>
            </a:pPr>
            <a:r>
              <a:rPr lang="es-CL" sz="3200" dirty="0">
                <a:latin typeface="+mn-lt"/>
                <a:cs typeface="Arial" pitchFamily="34" charset="0"/>
              </a:rPr>
              <a:t>quiero aprender de ti.	</a:t>
            </a:r>
          </a:p>
          <a:p>
            <a:pPr>
              <a:defRPr/>
            </a:pPr>
            <a:endParaRPr lang="es-CL" sz="32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906" name="Rectangle 1"/>
          <p:cNvSpPr>
            <a:spLocks noChangeArrowheads="1"/>
          </p:cNvSpPr>
          <p:nvPr/>
        </p:nvSpPr>
        <p:spPr bwMode="auto">
          <a:xfrm>
            <a:off x="0" y="656679"/>
            <a:ext cx="9144000" cy="550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s-ES" altLang="es-CL" sz="3200" b="1" dirty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QUIERO MÁS Y MÁS DE CRISTO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endParaRPr lang="es-ES" altLang="es-CL" sz="3200" dirty="0">
              <a:solidFill>
                <a:srgbClr val="000000"/>
              </a:solidFill>
              <a:latin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es-ES" altLang="es-CL" sz="3200" dirty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Quiero más y más de Cristo,</a:t>
            </a:r>
          </a:p>
          <a:p>
            <a:pPr algn="ctr" eaLnBrk="0" hangingPunct="0"/>
            <a:r>
              <a:rPr lang="es-ES" altLang="es-CL" sz="3200" dirty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más y más de él,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y gozar de sus delicias,</a:t>
            </a:r>
          </a:p>
          <a:p>
            <a:pPr algn="ctr" eaLnBrk="0" hangingPunct="0"/>
            <a:r>
              <a:rPr lang="es-ES" altLang="es-CL" sz="3200" dirty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de su gracia y su poder.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Solo Cristo satisface</a:t>
            </a:r>
          </a:p>
          <a:p>
            <a:pPr algn="ctr" eaLnBrk="0" hangingPunct="0"/>
            <a:r>
              <a:rPr lang="es-ES" altLang="es-CL" sz="3200" dirty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toda mi necesidad;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solo él es suficiente,</a:t>
            </a:r>
          </a:p>
          <a:p>
            <a:pPr algn="ctr" eaLnBrk="0" hangingPunct="0"/>
            <a:r>
              <a:rPr lang="es-ES" altLang="es-CL" sz="3200" dirty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nada me puede faltar.</a:t>
            </a:r>
          </a:p>
          <a:p>
            <a:pPr algn="ctr" eaLnBrk="0" hangingPunct="0"/>
            <a:r>
              <a:rPr lang="es-ES" altLang="es-CL" sz="3200" dirty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[:Si él está todo está bien:]</a:t>
            </a:r>
            <a:endParaRPr lang="es-CL" altLang="es-CL" sz="3200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5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930" name="Rectangle 1"/>
          <p:cNvSpPr>
            <a:spLocks noChangeArrowheads="1"/>
          </p:cNvSpPr>
          <p:nvPr/>
        </p:nvSpPr>
        <p:spPr bwMode="auto">
          <a:xfrm>
            <a:off x="0" y="860772"/>
            <a:ext cx="9144000" cy="501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b="1" dirty="0">
                <a:latin typeface="Calibri" pitchFamily="34" charset="0"/>
                <a:cs typeface="Times New Roman" pitchFamily="18" charset="0"/>
              </a:rPr>
              <a:t>QUIERO TOMAR LA CRUZ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endParaRPr lang="es-ES" altLang="es-CL" sz="3200" dirty="0">
              <a:latin typeface="Calibri" pitchFamily="34" charset="0"/>
              <a:cs typeface="Times New Roman" pitchFamily="18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Quiero tomar la cruz y seguirle;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que la prueba no me aleje del Señor;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el fin de todas las cosas se acerca,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quiero ser sobrio y velar en oración.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Vivir como piedra viva, </a:t>
            </a: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vivir como siervo de Dios,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para vivir el tiempo que resta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conforme a la voluntad de mi Señor.</a:t>
            </a:r>
            <a:endParaRPr lang="es-ES" altLang="es-CL" sz="3200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5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954" name="Rectangle 1"/>
          <p:cNvSpPr>
            <a:spLocks noChangeArrowheads="1"/>
          </p:cNvSpPr>
          <p:nvPr/>
        </p:nvSpPr>
        <p:spPr bwMode="auto">
          <a:xfrm>
            <a:off x="0" y="286941"/>
            <a:ext cx="9144000" cy="6155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spcAft>
                <a:spcPts val="1200"/>
              </a:spcAft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b="1" dirty="0">
                <a:latin typeface="Calibri" pitchFamily="34" charset="0"/>
                <a:cs typeface="Times New Roman" pitchFamily="18" charset="0"/>
              </a:rPr>
              <a:t>QUISO EL SEÑOR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Quiso el Señor entre los hombres morar,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y en Israel, en el tabernáculo descendió.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En el santuario, su pacto a Moisés confirmó: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entre querubines de oro el Señor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de gloria su casa llenó.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Mas, vino el día cuando la gracia de Dios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en Jesucristo un mejor pacto nos dio;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somos su templo no hecho de manos,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morada de Dios;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vive por siempre en el corazón,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¡La gloria postrera es mayor!</a:t>
            </a:r>
            <a:endParaRPr lang="es-ES" altLang="es-CL" sz="3200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5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3" name="Rectangle 1"/>
          <p:cNvSpPr>
            <a:spLocks noChangeArrowheads="1"/>
          </p:cNvSpPr>
          <p:nvPr/>
        </p:nvSpPr>
        <p:spPr bwMode="auto">
          <a:xfrm>
            <a:off x="0" y="244143"/>
            <a:ext cx="9144000" cy="61093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bIns="0" anchor="ctr">
            <a:spAutoFit/>
          </a:bodyPr>
          <a:lstStyle/>
          <a:p>
            <a:pPr algn="ctr">
              <a:spcAft>
                <a:spcPts val="1200"/>
              </a:spcAft>
              <a:defRPr/>
            </a:pPr>
            <a:r>
              <a:rPr lang="es-ES" sz="3200" b="1" dirty="0">
                <a:latin typeface="+mj-lt"/>
                <a:cs typeface="Times New Roman" pitchFamily="18" charset="0"/>
              </a:rPr>
              <a:t>RAÍZ DE TIERRA SECA</a:t>
            </a: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  <a:cs typeface="Arial" pitchFamily="34" charset="0"/>
              </a:rPr>
              <a:t>Cual renuevo subirá delante de Yahvé,</a:t>
            </a:r>
            <a:endParaRPr lang="es-CL" sz="3200" dirty="0">
              <a:latin typeface="+mj-lt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raíz de tierra seca en su bondad perfecta,</a:t>
            </a:r>
            <a:endParaRPr lang="es-CL" sz="3200" dirty="0">
              <a:latin typeface="+mj-lt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no hay parecer en él con el cual engañar,</a:t>
            </a:r>
            <a:endParaRPr lang="es-CL" sz="3200" dirty="0">
              <a:latin typeface="+mj-lt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ni atractivo ni hermosura,</a:t>
            </a:r>
            <a:r>
              <a:rPr lang="es-ES" sz="3200" dirty="0">
                <a:latin typeface="+mj-lt"/>
                <a:ea typeface="Arial Unicode MS" pitchFamily="34" charset="-128"/>
              </a:rPr>
              <a:t> </a:t>
            </a:r>
            <a:r>
              <a:rPr lang="es-ES" sz="3200" dirty="0">
                <a:latin typeface="+mj-lt"/>
                <a:ea typeface="Times New Roman" pitchFamily="18" charset="0"/>
              </a:rPr>
              <a:t>ni atractivo ni hermosura.</a:t>
            </a:r>
            <a:r>
              <a:rPr lang="es-CL" sz="3200" dirty="0">
                <a:latin typeface="+mj-lt"/>
              </a:rPr>
              <a:t> </a:t>
            </a:r>
            <a:r>
              <a:rPr lang="es-ES" sz="3200" dirty="0">
                <a:latin typeface="+mj-lt"/>
                <a:ea typeface="Times New Roman" pitchFamily="18" charset="0"/>
              </a:rPr>
              <a:t>Ciertamente llevó él nuestro dolor y enfermedad,</a:t>
            </a:r>
            <a:endParaRPr lang="es-CL" sz="3200" dirty="0">
              <a:latin typeface="+mj-lt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sufrió nuestro castigo, sirviéndonos de abrigo,</a:t>
            </a:r>
            <a:endParaRPr lang="es-CL" sz="3200" dirty="0">
              <a:latin typeface="+mj-lt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por nuestra rebelión molido fue el Señor;</a:t>
            </a:r>
            <a:endParaRPr lang="es-CL" sz="3200" dirty="0">
              <a:latin typeface="+mj-lt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sus llagas nos curaron, sus llagas nos curaron.</a:t>
            </a:r>
            <a:endParaRPr lang="es-CL" sz="3200" dirty="0">
              <a:latin typeface="+mj-lt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Despreciado él, varón de mil dolores,</a:t>
            </a:r>
            <a:endParaRPr lang="es-CL" sz="3200" dirty="0">
              <a:latin typeface="+mj-lt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dolor de mil amores,</a:t>
            </a:r>
            <a:r>
              <a:rPr lang="es-ES" sz="3200" dirty="0">
                <a:latin typeface="+mj-lt"/>
                <a:ea typeface="Arial Unicode MS" pitchFamily="34" charset="-128"/>
              </a:rPr>
              <a:t> </a:t>
            </a:r>
            <a:r>
              <a:rPr lang="es-ES" sz="3200" dirty="0">
                <a:latin typeface="+mj-lt"/>
                <a:ea typeface="Times New Roman" pitchFamily="18" charset="0"/>
              </a:rPr>
              <a:t>amor del Ungido de Yahvé,</a:t>
            </a:r>
            <a:endParaRPr lang="es-CL" sz="3200" dirty="0">
              <a:latin typeface="+mj-lt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Jesucristo el Salvador.</a:t>
            </a:r>
            <a:endParaRPr lang="es-ES" sz="3200" dirty="0">
              <a:latin typeface="+mj-lt"/>
            </a:endParaRPr>
          </a:p>
        </p:txBody>
      </p:sp>
    </p:spTree>
  </p:cSld>
  <p:clrMapOvr>
    <a:masterClrMapping/>
  </p:clrMapOvr>
</p:sld>
</file>

<file path=ppt/slides/slide5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107504" y="332656"/>
            <a:ext cx="8856984" cy="63248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s-CL" sz="3600" b="1" dirty="0">
                <a:latin typeface="+mn-lt"/>
                <a:ea typeface="Times New Roman" pitchFamily="18" charset="0"/>
                <a:cs typeface="Calibri" pitchFamily="34" charset="0"/>
              </a:rPr>
              <a:t>REBOSA EL CORAZÓN </a:t>
            </a:r>
            <a:endParaRPr lang="es-ES" sz="3600" dirty="0">
              <a:latin typeface="+mn-lt"/>
              <a:cs typeface="Arial" pitchFamily="34" charset="0"/>
            </a:endParaRPr>
          </a:p>
          <a:p>
            <a:pPr lvl="0" algn="ctr" eaLnBrk="0" hangingPunct="0"/>
            <a:r>
              <a:rPr lang="es-CL" sz="2800" dirty="0">
                <a:latin typeface="+mn-lt"/>
                <a:ea typeface="Times New Roman" pitchFamily="18" charset="0"/>
                <a:cs typeface="Calibri" pitchFamily="34" charset="0"/>
              </a:rPr>
              <a:t>Rebosa el corazón palabra buena,</a:t>
            </a:r>
            <a:endParaRPr lang="es-ES" sz="2800" dirty="0">
              <a:latin typeface="+mn-lt"/>
              <a:cs typeface="Arial" pitchFamily="34" charset="0"/>
            </a:endParaRPr>
          </a:p>
          <a:p>
            <a:pPr lvl="0" algn="ctr" eaLnBrk="0" hangingPunct="0"/>
            <a:r>
              <a:rPr lang="es-CL" sz="2800" dirty="0">
                <a:latin typeface="+mn-lt"/>
                <a:ea typeface="Times New Roman" pitchFamily="18" charset="0"/>
                <a:cs typeface="Calibri" pitchFamily="34" charset="0"/>
              </a:rPr>
              <a:t>dirijo al Rey de reyes mi canción;</a:t>
            </a:r>
            <a:endParaRPr lang="es-ES" sz="2800" dirty="0">
              <a:latin typeface="+mn-lt"/>
              <a:cs typeface="Arial" pitchFamily="34" charset="0"/>
            </a:endParaRPr>
          </a:p>
          <a:p>
            <a:pPr lvl="0" algn="ctr" eaLnBrk="0" hangingPunct="0"/>
            <a:r>
              <a:rPr lang="es-CL" sz="2800" dirty="0">
                <a:latin typeface="+mn-lt"/>
                <a:ea typeface="Times New Roman" pitchFamily="18" charset="0"/>
                <a:cs typeface="Calibri" pitchFamily="34" charset="0"/>
              </a:rPr>
              <a:t>cual pluma de escribiente muy ligero,</a:t>
            </a:r>
            <a:endParaRPr lang="es-ES" sz="2800" dirty="0">
              <a:latin typeface="+mn-lt"/>
              <a:cs typeface="Arial" pitchFamily="34" charset="0"/>
            </a:endParaRPr>
          </a:p>
          <a:p>
            <a:pPr lvl="0" algn="ctr" eaLnBrk="0" hangingPunct="0"/>
            <a:r>
              <a:rPr lang="es-CL" sz="2800" dirty="0">
                <a:latin typeface="+mn-lt"/>
                <a:ea typeface="Times New Roman" pitchFamily="18" charset="0"/>
                <a:cs typeface="Calibri" pitchFamily="34" charset="0"/>
              </a:rPr>
              <a:t>mi lengua hoy te exalta, mi Señor.</a:t>
            </a:r>
            <a:endParaRPr lang="es-ES" sz="2800" dirty="0">
              <a:latin typeface="+mn-lt"/>
              <a:cs typeface="Arial" pitchFamily="34" charset="0"/>
            </a:endParaRPr>
          </a:p>
          <a:p>
            <a:pPr lvl="0" algn="ctr" eaLnBrk="0" hangingPunct="0"/>
            <a:r>
              <a:rPr lang="es-CL" sz="2800" dirty="0">
                <a:latin typeface="+mn-lt"/>
                <a:ea typeface="Times New Roman" pitchFamily="18" charset="0"/>
                <a:cs typeface="Calibri" pitchFamily="34" charset="0"/>
              </a:rPr>
              <a:t>Jesús, varón hermoso, incomparable,</a:t>
            </a:r>
            <a:endParaRPr lang="es-ES" sz="2800" dirty="0">
              <a:latin typeface="+mn-lt"/>
              <a:cs typeface="Arial" pitchFamily="34" charset="0"/>
            </a:endParaRPr>
          </a:p>
          <a:p>
            <a:pPr lvl="0" algn="ctr" eaLnBrk="0" hangingPunct="0"/>
            <a:r>
              <a:rPr lang="es-CL" sz="2800" dirty="0">
                <a:latin typeface="+mn-lt"/>
                <a:ea typeface="Times New Roman" pitchFamily="18" charset="0"/>
                <a:cs typeface="Calibri" pitchFamily="34" charset="0"/>
              </a:rPr>
              <a:t>la gracia en tus labios floreció;</a:t>
            </a:r>
            <a:endParaRPr lang="es-ES" sz="2800" dirty="0">
              <a:latin typeface="+mn-lt"/>
              <a:cs typeface="Arial" pitchFamily="34" charset="0"/>
            </a:endParaRPr>
          </a:p>
          <a:p>
            <a:pPr lvl="0" algn="ctr" eaLnBrk="0" hangingPunct="0"/>
            <a:r>
              <a:rPr lang="es-CL" sz="2800" dirty="0">
                <a:latin typeface="+mn-lt"/>
                <a:ea typeface="Times New Roman" pitchFamily="18" charset="0"/>
                <a:cs typeface="Calibri" pitchFamily="34" charset="0"/>
              </a:rPr>
              <a:t>Dios te ha bendecido para siempre,</a:t>
            </a:r>
            <a:endParaRPr lang="es-ES" sz="2800" dirty="0">
              <a:latin typeface="+mn-lt"/>
              <a:cs typeface="Arial" pitchFamily="34" charset="0"/>
            </a:endParaRPr>
          </a:p>
          <a:p>
            <a:pPr lvl="0" algn="ctr" eaLnBrk="0" hangingPunct="0">
              <a:spcAft>
                <a:spcPts val="600"/>
              </a:spcAft>
            </a:pPr>
            <a:r>
              <a:rPr lang="es-CL" sz="2800" dirty="0">
                <a:latin typeface="+mn-lt"/>
                <a:ea typeface="Times New Roman" pitchFamily="18" charset="0"/>
                <a:cs typeface="Calibri" pitchFamily="34" charset="0"/>
              </a:rPr>
              <a:t>ceñido de gloria y esplendor.</a:t>
            </a:r>
            <a:endParaRPr lang="es-ES" sz="2800" dirty="0">
              <a:latin typeface="+mn-lt"/>
              <a:cs typeface="Arial" pitchFamily="34" charset="0"/>
            </a:endParaRPr>
          </a:p>
          <a:p>
            <a:pPr lvl="0" algn="ctr" eaLnBrk="0" hangingPunct="0"/>
            <a:r>
              <a:rPr lang="es-CL" sz="2800" dirty="0">
                <a:latin typeface="+mn-lt"/>
                <a:ea typeface="Times New Roman" pitchFamily="18" charset="0"/>
                <a:cs typeface="Calibri" pitchFamily="34" charset="0"/>
              </a:rPr>
              <a:t>Cabalga en el poder de tu palabra,</a:t>
            </a:r>
            <a:endParaRPr lang="es-ES" sz="2800" dirty="0">
              <a:latin typeface="+mn-lt"/>
              <a:cs typeface="Arial" pitchFamily="34" charset="0"/>
            </a:endParaRPr>
          </a:p>
          <a:p>
            <a:pPr lvl="0" algn="ctr" eaLnBrk="0" hangingPunct="0"/>
            <a:r>
              <a:rPr lang="es-CL" sz="2800" dirty="0">
                <a:latin typeface="+mn-lt"/>
                <a:ea typeface="Times New Roman" pitchFamily="18" charset="0"/>
                <a:cs typeface="Calibri" pitchFamily="34" charset="0"/>
              </a:rPr>
              <a:t>tu diestras mil portentos hizo ya;</a:t>
            </a:r>
            <a:endParaRPr lang="es-ES" sz="2800" dirty="0">
              <a:latin typeface="+mn-lt"/>
              <a:cs typeface="Arial" pitchFamily="34" charset="0"/>
            </a:endParaRPr>
          </a:p>
          <a:p>
            <a:pPr lvl="0" algn="ctr" eaLnBrk="0" hangingPunct="0"/>
            <a:r>
              <a:rPr lang="es-CL" sz="2800" dirty="0">
                <a:latin typeface="+mn-lt"/>
                <a:ea typeface="Times New Roman" pitchFamily="18" charset="0"/>
                <a:cs typeface="Calibri" pitchFamily="34" charset="0"/>
              </a:rPr>
              <a:t>con gozo cantan hoy los redimidos:</a:t>
            </a:r>
            <a:endParaRPr lang="es-ES" sz="2800" dirty="0">
              <a:latin typeface="+mn-lt"/>
              <a:cs typeface="Arial" pitchFamily="34" charset="0"/>
            </a:endParaRPr>
          </a:p>
          <a:p>
            <a:pPr lvl="0" algn="ctr" eaLnBrk="0" hangingPunct="0"/>
            <a:r>
              <a:rPr lang="es-CL" sz="2800" dirty="0">
                <a:latin typeface="+mn-lt"/>
                <a:ea typeface="Times New Roman" pitchFamily="18" charset="0"/>
                <a:cs typeface="Calibri" pitchFamily="34" charset="0"/>
              </a:rPr>
              <a:t>¡Gloria a Jesucristo el Señor!</a:t>
            </a:r>
            <a:endParaRPr lang="es-ES" sz="2800" dirty="0">
              <a:latin typeface="+mn-lt"/>
              <a:cs typeface="Arial" pitchFamily="34" charset="0"/>
            </a:endParaRPr>
          </a:p>
          <a:p>
            <a:pPr lvl="0" algn="ctr" eaLnBrk="0" hangingPunct="0"/>
            <a:r>
              <a:rPr lang="es-CL" sz="2800" dirty="0">
                <a:latin typeface="+mn-lt"/>
                <a:ea typeface="Times New Roman" pitchFamily="18" charset="0"/>
                <a:cs typeface="Calibri" pitchFamily="34" charset="0"/>
              </a:rPr>
              <a:t>¡Gloria a Jesucristo el Señor!</a:t>
            </a:r>
            <a:endParaRPr lang="es-ES" sz="2800" dirty="0">
              <a:latin typeface="+mn-lt"/>
            </a:endParaRPr>
          </a:p>
        </p:txBody>
      </p:sp>
    </p:spTree>
  </p:cSld>
  <p:clrMapOvr>
    <a:masterClrMapping/>
  </p:clrMapOvr>
</p:sld>
</file>

<file path=ppt/slides/slide5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02" name="1 Rectángulo"/>
          <p:cNvSpPr>
            <a:spLocks noChangeArrowheads="1"/>
          </p:cNvSpPr>
          <p:nvPr/>
        </p:nvSpPr>
        <p:spPr bwMode="auto">
          <a:xfrm>
            <a:off x="251520" y="492343"/>
            <a:ext cx="8640960" cy="5816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s-CL" sz="3200" b="1" dirty="0">
                <a:latin typeface="+mn-lt"/>
              </a:rPr>
              <a:t>REBOSA MI CORAZÓN </a:t>
            </a:r>
          </a:p>
          <a:p>
            <a:pPr algn="ctr"/>
            <a:r>
              <a:rPr lang="es-CL" sz="3200" dirty="0">
                <a:latin typeface="+mn-lt"/>
              </a:rPr>
              <a:t>Rebosa mi corazón con palabras de amor, </a:t>
            </a:r>
          </a:p>
          <a:p>
            <a:pPr algn="ctr"/>
            <a:r>
              <a:rPr lang="es-CL" sz="3200" dirty="0">
                <a:latin typeface="+mn-lt"/>
              </a:rPr>
              <a:t>dirijo al Rey mi canción postrado en adoración; </a:t>
            </a:r>
          </a:p>
          <a:p>
            <a:pPr algn="ctr"/>
            <a:r>
              <a:rPr lang="es-CL" sz="3200" dirty="0">
                <a:latin typeface="+mn-lt"/>
              </a:rPr>
              <a:t>mi boca quiere expresar lo que hay en mi corazón, </a:t>
            </a:r>
          </a:p>
          <a:p>
            <a:pPr algn="ctr"/>
            <a:r>
              <a:rPr lang="es-CL" sz="3200" dirty="0">
                <a:latin typeface="+mn-lt"/>
              </a:rPr>
              <a:t>y no hay palabras, Jesús,</a:t>
            </a:r>
          </a:p>
          <a:p>
            <a:pPr algn="ctr">
              <a:spcAft>
                <a:spcPts val="1200"/>
              </a:spcAft>
            </a:pPr>
            <a:r>
              <a:rPr lang="es-CL" sz="3200" dirty="0">
                <a:latin typeface="+mn-lt"/>
              </a:rPr>
              <a:t>para expresar mi atracción. </a:t>
            </a:r>
          </a:p>
          <a:p>
            <a:pPr algn="ctr"/>
            <a:r>
              <a:rPr lang="es-CL" sz="3200" dirty="0">
                <a:latin typeface="+mn-lt"/>
              </a:rPr>
              <a:t>Sobre ti, la gracia se derramó sobre ti, </a:t>
            </a:r>
          </a:p>
          <a:p>
            <a:pPr algn="ctr"/>
            <a:r>
              <a:rPr lang="es-CL" sz="3200" dirty="0">
                <a:latin typeface="+mn-lt"/>
              </a:rPr>
              <a:t>eres el más hermoso de los hijos de los hombres. </a:t>
            </a:r>
          </a:p>
          <a:p>
            <a:pPr algn="ctr"/>
            <a:r>
              <a:rPr lang="es-CL" sz="3200" dirty="0">
                <a:latin typeface="+mn-lt"/>
              </a:rPr>
              <a:t>Sobre ti, la gracia se derramó sobre ti; </a:t>
            </a:r>
          </a:p>
          <a:p>
            <a:pPr algn="ctr"/>
            <a:r>
              <a:rPr lang="es-CL" sz="3200" dirty="0">
                <a:latin typeface="+mn-lt"/>
              </a:rPr>
              <a:t>eres el más hermoso, eres el más deseado, </a:t>
            </a:r>
          </a:p>
          <a:p>
            <a:pPr algn="ctr"/>
            <a:r>
              <a:rPr lang="es-CL" sz="3200" dirty="0">
                <a:latin typeface="+mn-lt"/>
              </a:rPr>
              <a:t>porque sobre ti la gracia se derramó. </a:t>
            </a:r>
          </a:p>
        </p:txBody>
      </p:sp>
    </p:spTree>
  </p:cSld>
  <p:clrMapOvr>
    <a:masterClrMapping/>
  </p:clrMapOvr>
</p:sld>
</file>

<file path=ppt/slides/slide5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026" name="Rectangle 1"/>
          <p:cNvSpPr>
            <a:spLocks noChangeArrowheads="1"/>
          </p:cNvSpPr>
          <p:nvPr/>
        </p:nvSpPr>
        <p:spPr bwMode="auto">
          <a:xfrm>
            <a:off x="0" y="266465"/>
            <a:ext cx="9144000" cy="6001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b="1" dirty="0">
                <a:latin typeface="Calibri" pitchFamily="34" charset="0"/>
                <a:cs typeface="Times New Roman" pitchFamily="18" charset="0"/>
              </a:rPr>
              <a:t>RECIBÍ DEL PADRE UN NUEVO CORAZÓN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endParaRPr lang="es-ES" altLang="es-CL" sz="3200" dirty="0">
              <a:latin typeface="Calibri" pitchFamily="34" charset="0"/>
              <a:cs typeface="Times New Roman" pitchFamily="18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Recibí del Padre un nuevo corazón,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corazón regenerado,</a:t>
            </a: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corazón transformado,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corazón que es enseñando por Jesús.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endParaRPr lang="es-ES" altLang="es-CL" sz="3200" dirty="0">
              <a:latin typeface="Calibri" pitchFamily="34" charset="0"/>
              <a:cs typeface="Times New Roman" pitchFamily="18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Como fruto de este nuevo corazón,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te declaro la paz de Cristo, </a:t>
            </a: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te bendigo mi hermano,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valiosa es nuestra comunión.</a:t>
            </a: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…</a:t>
            </a:r>
            <a:endParaRPr lang="es-CL" altLang="es-CL" sz="3200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5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050" name="1 Rectángulo"/>
          <p:cNvSpPr>
            <a:spLocks noChangeArrowheads="1"/>
          </p:cNvSpPr>
          <p:nvPr/>
        </p:nvSpPr>
        <p:spPr bwMode="auto">
          <a:xfrm>
            <a:off x="0" y="788764"/>
            <a:ext cx="9144000" cy="501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Somos cuerpo y bien ajustados,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totalmente ligados,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unidos viviendo en amor;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una familia donde no hay falsedad,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viviendo la verdad,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expresando la gloria del Señor;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una familia viviendo el compromiso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del gran amor de Cristo: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[:necesito de ti, querido hermano;</a:t>
            </a:r>
            <a:endParaRPr lang="es-ES" altLang="es-CL" sz="3200" b="1">
              <a:latin typeface="Calibri" pitchFamily="34" charset="0"/>
              <a:cs typeface="Times New Roman" pitchFamily="18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muy valioso eres para mí, querido hermano:]</a:t>
            </a:r>
            <a:endParaRPr lang="es-CL" altLang="es-CL" sz="3200"/>
          </a:p>
        </p:txBody>
      </p:sp>
    </p:spTree>
  </p:cSld>
  <p:clrMapOvr>
    <a:masterClrMapping/>
  </p:clrMapOvr>
</p:sld>
</file>

<file path=ppt/slides/slide5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074" name="1 CuadroTexto"/>
          <p:cNvSpPr txBox="1">
            <a:spLocks noChangeArrowheads="1"/>
          </p:cNvSpPr>
          <p:nvPr/>
        </p:nvSpPr>
        <p:spPr bwMode="auto">
          <a:xfrm>
            <a:off x="900113" y="860514"/>
            <a:ext cx="7416800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CL" altLang="es-CL" sz="3200" b="1" dirty="0">
                <a:latin typeface="Calibri" pitchFamily="34" charset="0"/>
              </a:rPr>
              <a:t>RECIBIDO EN GLORIA EN LOS CIELOS</a:t>
            </a:r>
            <a:r>
              <a:rPr lang="es-CL" altLang="es-CL" sz="3200" dirty="0">
                <a:latin typeface="Calibri" pitchFamily="34" charset="0"/>
              </a:rPr>
              <a:t> </a:t>
            </a:r>
          </a:p>
          <a:p>
            <a:pPr algn="ctr"/>
            <a:endParaRPr lang="es-CL" altLang="es-CL" sz="3200" dirty="0">
              <a:latin typeface="Calibri" pitchFamily="34" charset="0"/>
            </a:endParaRPr>
          </a:p>
          <a:p>
            <a:pPr algn="ctr"/>
            <a:r>
              <a:rPr lang="es-CL" altLang="es-CL" sz="3200" dirty="0">
                <a:latin typeface="Calibri" pitchFamily="34" charset="0"/>
              </a:rPr>
              <a:t>Recibido en gloria en los cielos, </a:t>
            </a:r>
          </a:p>
          <a:p>
            <a:pPr algn="ctr"/>
            <a:r>
              <a:rPr lang="es-CL" altLang="es-CL" sz="3200" dirty="0">
                <a:latin typeface="Calibri" pitchFamily="34" charset="0"/>
              </a:rPr>
              <a:t>Jesucristo nuestro Redentor, </a:t>
            </a:r>
          </a:p>
          <a:p>
            <a:pPr algn="ctr"/>
            <a:r>
              <a:rPr lang="es-CL" altLang="es-CL" sz="3200" dirty="0">
                <a:latin typeface="Calibri" pitchFamily="34" charset="0"/>
              </a:rPr>
              <a:t>la perfecta ofrenda de su sangre </a:t>
            </a:r>
          </a:p>
          <a:p>
            <a:pPr algn="ctr"/>
            <a:r>
              <a:rPr lang="es-CL" altLang="es-CL" sz="3200" dirty="0">
                <a:latin typeface="Calibri" pitchFamily="34" charset="0"/>
              </a:rPr>
              <a:t>al Lugar Santísimo llevó. </a:t>
            </a:r>
          </a:p>
          <a:p>
            <a:pPr algn="ctr"/>
            <a:r>
              <a:rPr lang="es-CL" altLang="es-CL" sz="3200" dirty="0">
                <a:latin typeface="Calibri" pitchFamily="34" charset="0"/>
              </a:rPr>
              <a:t>Agradando el corazón del Padre, </a:t>
            </a:r>
          </a:p>
          <a:p>
            <a:pPr algn="ctr"/>
            <a:r>
              <a:rPr lang="es-CL" altLang="es-CL" sz="3200" dirty="0">
                <a:latin typeface="Calibri" pitchFamily="34" charset="0"/>
              </a:rPr>
              <a:t>vive eternamente para interceder; </a:t>
            </a:r>
          </a:p>
          <a:p>
            <a:pPr algn="ctr"/>
            <a:r>
              <a:rPr lang="es-CL" altLang="es-CL" sz="3200" dirty="0">
                <a:latin typeface="Calibri" pitchFamily="34" charset="0"/>
              </a:rPr>
              <a:t>hecho Sacerdote para siempre, </a:t>
            </a:r>
          </a:p>
          <a:p>
            <a:pPr algn="ctr"/>
            <a:r>
              <a:rPr lang="es-CL" altLang="es-CL" sz="3200" dirty="0">
                <a:latin typeface="Calibri" pitchFamily="34" charset="0"/>
              </a:rPr>
              <a:t>es nuestro bendito mediador.</a:t>
            </a:r>
          </a:p>
        </p:txBody>
      </p:sp>
    </p:spTree>
  </p:cSld>
  <p:clrMapOvr>
    <a:masterClrMapping/>
  </p:clrMapOvr>
</p:sld>
</file>

<file path=ppt/slides/slide5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098" name="1 Rectángulo"/>
          <p:cNvSpPr>
            <a:spLocks noChangeArrowheads="1"/>
          </p:cNvSpPr>
          <p:nvPr/>
        </p:nvSpPr>
        <p:spPr bwMode="auto">
          <a:xfrm>
            <a:off x="323528" y="404664"/>
            <a:ext cx="8424936" cy="594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s-CL" sz="3000" b="1" dirty="0">
                <a:latin typeface="+mn-lt"/>
              </a:rPr>
              <a:t>RECONOCEMOS, PADRE </a:t>
            </a:r>
          </a:p>
          <a:p>
            <a:pPr algn="ctr"/>
            <a:r>
              <a:rPr lang="es-CL" sz="3000" dirty="0">
                <a:latin typeface="+mn-lt"/>
              </a:rPr>
              <a:t>Reconocemos, Padre, a tu Hijo amado, </a:t>
            </a:r>
          </a:p>
          <a:p>
            <a:pPr algn="ctr"/>
            <a:r>
              <a:rPr lang="es-CL" sz="3000" dirty="0">
                <a:latin typeface="+mn-lt"/>
              </a:rPr>
              <a:t>a aquel que un día se entregó en la cruz </a:t>
            </a:r>
          </a:p>
          <a:p>
            <a:pPr algn="ctr"/>
            <a:r>
              <a:rPr lang="es-CL" sz="3000" dirty="0">
                <a:latin typeface="+mn-lt"/>
              </a:rPr>
              <a:t>para nuestra salvación; </a:t>
            </a:r>
          </a:p>
          <a:p>
            <a:pPr algn="ctr"/>
            <a:r>
              <a:rPr lang="es-CL" sz="3000" dirty="0">
                <a:latin typeface="+mn-lt"/>
              </a:rPr>
              <a:t>y con su sangre fuimos lavados, </a:t>
            </a:r>
          </a:p>
          <a:p>
            <a:pPr algn="ctr"/>
            <a:r>
              <a:rPr lang="es-CL" sz="3000" dirty="0">
                <a:latin typeface="+mn-lt"/>
              </a:rPr>
              <a:t>y por su sangre justificados, </a:t>
            </a:r>
          </a:p>
          <a:p>
            <a:pPr algn="ctr">
              <a:spcAft>
                <a:spcPts val="1200"/>
              </a:spcAft>
            </a:pPr>
            <a:r>
              <a:rPr lang="es-CL" sz="3000" dirty="0">
                <a:latin typeface="+mn-lt"/>
              </a:rPr>
              <a:t>porque su sangre es suficiente. </a:t>
            </a:r>
          </a:p>
          <a:p>
            <a:pPr algn="ctr"/>
            <a:r>
              <a:rPr lang="es-CL" sz="3000" dirty="0">
                <a:latin typeface="+mn-lt"/>
              </a:rPr>
              <a:t>La iglesia proclama que Jesús es el Señor </a:t>
            </a:r>
          </a:p>
          <a:p>
            <a:pPr algn="ctr"/>
            <a:r>
              <a:rPr lang="es-CL" sz="3000" dirty="0">
                <a:latin typeface="+mn-lt"/>
              </a:rPr>
              <a:t>y que él es el gran Vencedor. </a:t>
            </a:r>
          </a:p>
          <a:p>
            <a:pPr algn="ctr"/>
            <a:r>
              <a:rPr lang="es-CL" sz="3000" dirty="0">
                <a:latin typeface="+mn-lt"/>
              </a:rPr>
              <a:t>Y ahora lo vemos sentado a tu diestra, </a:t>
            </a:r>
          </a:p>
          <a:p>
            <a:pPr algn="ctr"/>
            <a:r>
              <a:rPr lang="es-CL" sz="3000" dirty="0">
                <a:latin typeface="+mn-lt"/>
              </a:rPr>
              <a:t>coronado de honra y de gloria </a:t>
            </a:r>
          </a:p>
          <a:p>
            <a:pPr algn="ctr"/>
            <a:r>
              <a:rPr lang="es-CL" sz="3000" dirty="0">
                <a:latin typeface="+mn-lt"/>
              </a:rPr>
              <a:t>y todo sujeto a él. </a:t>
            </a:r>
          </a:p>
        </p:txBody>
      </p:sp>
    </p:spTree>
  </p:cSld>
  <p:clrMapOvr>
    <a:masterClrMapping/>
  </p:clrMapOvr>
</p:sld>
</file>

<file path=ppt/slides/slide5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122" name="1 Rectángulo"/>
          <p:cNvSpPr>
            <a:spLocks noChangeArrowheads="1"/>
          </p:cNvSpPr>
          <p:nvPr/>
        </p:nvSpPr>
        <p:spPr bwMode="auto">
          <a:xfrm>
            <a:off x="395536" y="564351"/>
            <a:ext cx="8424936" cy="5816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s-CL" sz="3200" b="1" dirty="0">
                <a:latin typeface="+mn-lt"/>
              </a:rPr>
              <a:t>REGOCÍJATE, OH PUEBLO DE DIOS </a:t>
            </a:r>
          </a:p>
          <a:p>
            <a:pPr algn="ctr"/>
            <a:r>
              <a:rPr lang="es-CL" sz="3200" dirty="0">
                <a:latin typeface="+mn-lt"/>
              </a:rPr>
              <a:t>Regocíjate, oh pueblo de Dios, </a:t>
            </a:r>
          </a:p>
          <a:p>
            <a:pPr algn="ctr"/>
            <a:r>
              <a:rPr lang="es-CL" sz="3200" dirty="0">
                <a:latin typeface="+mn-lt"/>
              </a:rPr>
              <a:t>viene ya tu Salvador;</a:t>
            </a:r>
          </a:p>
          <a:p>
            <a:pPr algn="ctr"/>
            <a:r>
              <a:rPr lang="es-CL" sz="3200" dirty="0">
                <a:latin typeface="+mn-lt"/>
              </a:rPr>
              <a:t>coronado  de honra y de gloria por siempre, </a:t>
            </a:r>
          </a:p>
          <a:p>
            <a:pPr algn="ctr"/>
            <a:r>
              <a:rPr lang="es-CL" sz="3200" dirty="0">
                <a:latin typeface="+mn-lt"/>
              </a:rPr>
              <a:t>¡Jesucristo es el Señor! </a:t>
            </a:r>
          </a:p>
          <a:p>
            <a:pPr algn="ctr"/>
            <a:r>
              <a:rPr lang="es-CL" sz="3200" dirty="0">
                <a:latin typeface="+mn-lt"/>
              </a:rPr>
              <a:t>¡Gloria a Cristo Jesús, gloria al Rey! </a:t>
            </a:r>
          </a:p>
          <a:p>
            <a:pPr algn="ctr">
              <a:spcAft>
                <a:spcPts val="1200"/>
              </a:spcAft>
            </a:pPr>
            <a:r>
              <a:rPr lang="es-CL" sz="3200" dirty="0">
                <a:latin typeface="+mn-lt"/>
              </a:rPr>
              <a:t>¡Gloria al santo de Israel! </a:t>
            </a:r>
          </a:p>
          <a:p>
            <a:pPr algn="ctr"/>
            <a:r>
              <a:rPr lang="es-CL" sz="3200" dirty="0">
                <a:latin typeface="+mn-lt"/>
              </a:rPr>
              <a:t>Aclamad el nombre del Señor, </a:t>
            </a:r>
          </a:p>
          <a:p>
            <a:pPr algn="ctr"/>
            <a:r>
              <a:rPr lang="es-CL" sz="3200" dirty="0">
                <a:latin typeface="+mn-lt"/>
              </a:rPr>
              <a:t>el Rey de gloria viene ya. </a:t>
            </a:r>
          </a:p>
          <a:p>
            <a:pPr algn="ctr"/>
            <a:r>
              <a:rPr lang="es-CL" sz="3200" dirty="0">
                <a:latin typeface="+mn-lt"/>
              </a:rPr>
              <a:t>Entre voces de alabanza </a:t>
            </a:r>
          </a:p>
          <a:p>
            <a:pPr algn="ctr"/>
            <a:r>
              <a:rPr lang="es-CL" sz="3200" dirty="0">
                <a:latin typeface="+mn-lt"/>
              </a:rPr>
              <a:t>del pueblo en fiesta, Jesucristo reinará.</a:t>
            </a:r>
          </a:p>
        </p:txBody>
      </p:sp>
    </p:spTree>
  </p:cSld>
  <p:clrMapOvr>
    <a:masterClrMapping/>
  </p:clrMapOvr>
</p:sld>
</file>

<file path=ppt/slides/slide5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1" name="Rectangle 1"/>
          <p:cNvSpPr>
            <a:spLocks noChangeArrowheads="1"/>
          </p:cNvSpPr>
          <p:nvPr/>
        </p:nvSpPr>
        <p:spPr bwMode="auto">
          <a:xfrm>
            <a:off x="467544" y="1448668"/>
            <a:ext cx="8208912" cy="349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bIns="0" anchor="ctr">
            <a:spAutoFit/>
          </a:bodyPr>
          <a:lstStyle/>
          <a:p>
            <a:pPr algn="ctr">
              <a:defRPr/>
            </a:pPr>
            <a:r>
              <a:rPr lang="es-ES" sz="3200" b="1" dirty="0">
                <a:latin typeface="+mn-lt"/>
                <a:cs typeface="Times New Roman" pitchFamily="18" charset="0"/>
              </a:rPr>
              <a:t>REGOCÍJATE Y CANTA</a:t>
            </a:r>
          </a:p>
          <a:p>
            <a:pPr algn="ctr" eaLnBrk="0" hangingPunct="0">
              <a:defRPr/>
            </a:pPr>
            <a:endParaRPr lang="es-ES" sz="3200" dirty="0">
              <a:latin typeface="+mn-lt"/>
              <a:ea typeface="Times New Roman" pitchFamily="18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n-lt"/>
                <a:ea typeface="Times New Roman" pitchFamily="18" charset="0"/>
              </a:rPr>
              <a:t>Regocíjate y canta, oh moradora de Sion;</a:t>
            </a:r>
          </a:p>
          <a:p>
            <a:pPr algn="ctr" eaLnBrk="0" hangingPunct="0">
              <a:defRPr/>
            </a:pPr>
            <a:r>
              <a:rPr lang="es-ES" sz="3200" dirty="0">
                <a:latin typeface="+mn-lt"/>
                <a:ea typeface="Times New Roman" pitchFamily="18" charset="0"/>
              </a:rPr>
              <a:t>regocíjate y canta, oh moradora de Sion,</a:t>
            </a:r>
            <a:endParaRPr lang="es-CL" sz="3200" dirty="0">
              <a:latin typeface="+mn-lt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n-lt"/>
                <a:ea typeface="Times New Roman" pitchFamily="18" charset="0"/>
              </a:rPr>
              <a:t>porque grande es, porque grande es, </a:t>
            </a:r>
          </a:p>
          <a:p>
            <a:pPr algn="ctr" eaLnBrk="0" hangingPunct="0">
              <a:defRPr/>
            </a:pPr>
            <a:r>
              <a:rPr lang="es-ES" sz="3200" dirty="0">
                <a:latin typeface="+mn-lt"/>
                <a:ea typeface="Times New Roman" pitchFamily="18" charset="0"/>
              </a:rPr>
              <a:t>porque grande es en medio de ti</a:t>
            </a:r>
            <a:endParaRPr lang="es-CL" sz="3200" dirty="0">
              <a:latin typeface="+mn-lt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n-lt"/>
                <a:ea typeface="Times New Roman" pitchFamily="18" charset="0"/>
              </a:rPr>
              <a:t>el Santo de Israel.</a:t>
            </a:r>
            <a:endParaRPr lang="es-ES" sz="3200" dirty="0">
              <a:latin typeface="+mn-lt"/>
            </a:endParaRPr>
          </a:p>
        </p:txBody>
      </p:sp>
    </p:spTree>
  </p:cSld>
  <p:clrMapOvr>
    <a:masterClrMapping/>
  </p:clrMapOvr>
</p:sld>
</file>

<file path=ppt/slides/slide5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170" name="Rectangle 2"/>
          <p:cNvSpPr>
            <a:spLocks noChangeArrowheads="1"/>
          </p:cNvSpPr>
          <p:nvPr/>
        </p:nvSpPr>
        <p:spPr bwMode="auto">
          <a:xfrm>
            <a:off x="0" y="191741"/>
            <a:ext cx="9144000" cy="6309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s-ES" altLang="es-CL" sz="3200" b="1" dirty="0">
                <a:latin typeface="Calibri" pitchFamily="34" charset="0"/>
                <a:cs typeface="Times New Roman" pitchFamily="18" charset="0"/>
              </a:rPr>
              <a:t>RESUCITÓ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Te alabamos Padre, por tu salvación: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nos has revelado a tu Hijo,</a:t>
            </a: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el Cristo, en el corazón.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Nuestra boca confiesa que él es el Señor,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y creemos que lo has levantado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spcAft>
                <a:spcPts val="1200"/>
              </a:spcAf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de los muertos en resurrección.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Resucitó, el Cordero resucitó;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resucitó, en la tumba él no está hoy;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resucitó y a los cielos ascendió.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Padre, a tu diestra él está hoy,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coronado de gloria y honor.</a:t>
            </a:r>
            <a:endParaRPr lang="es-ES" altLang="es-CL" sz="3200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5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395288" y="830485"/>
            <a:ext cx="8424862" cy="48307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Aft>
                <a:spcPts val="1200"/>
              </a:spcAft>
              <a:defRPr/>
            </a:pPr>
            <a:r>
              <a:rPr lang="es-CL" sz="3200" b="1" dirty="0">
                <a:latin typeface="+mn-lt"/>
              </a:rPr>
              <a:t>REUNIDOS A TI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Reunidos a ti, te alabamos, Señor,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porque tú eres digno de exaltación;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y como pueblo escogido,</a:t>
            </a:r>
          </a:p>
          <a:p>
            <a:pPr algn="ctr">
              <a:spcAft>
                <a:spcPts val="1200"/>
              </a:spcAft>
              <a:defRPr/>
            </a:pPr>
            <a:r>
              <a:rPr lang="es-CL" sz="3200" dirty="0">
                <a:latin typeface="+mn-lt"/>
              </a:rPr>
              <a:t>te adoramos, Señor.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Bendito es tu nombre, Cordero de Dios,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que a la tierra bajaste a morir en la cruz;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y ahora por tu sangre tenemos redención,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y por tu victoria, la salvación.</a:t>
            </a:r>
          </a:p>
        </p:txBody>
      </p:sp>
    </p:spTree>
  </p:cSld>
  <p:clrMapOvr>
    <a:masterClrMapping/>
  </p:clrMapOvr>
</p:sld>
</file>

<file path=ppt/slides/slide5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218" name="1 Rectángulo"/>
          <p:cNvSpPr>
            <a:spLocks noChangeArrowheads="1"/>
          </p:cNvSpPr>
          <p:nvPr/>
        </p:nvSpPr>
        <p:spPr bwMode="auto">
          <a:xfrm>
            <a:off x="323528" y="1656670"/>
            <a:ext cx="8424936" cy="2708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s-CL" sz="3200" b="1" dirty="0">
                <a:latin typeface="+mn-lt"/>
              </a:rPr>
              <a:t>REUNIDOS EN EL NOMBRE DE JESÚS </a:t>
            </a:r>
          </a:p>
          <a:p>
            <a:pPr algn="ctr"/>
            <a:r>
              <a:rPr lang="es-CL" sz="3200" dirty="0">
                <a:latin typeface="+mn-lt"/>
              </a:rPr>
              <a:t>Reunidos en el nombre de Jesús, </a:t>
            </a:r>
          </a:p>
          <a:p>
            <a:pPr algn="ctr"/>
            <a:r>
              <a:rPr lang="es-CL" sz="3200" dirty="0">
                <a:latin typeface="+mn-lt"/>
              </a:rPr>
              <a:t>te adoramos, Padre nuestro; </a:t>
            </a:r>
          </a:p>
          <a:p>
            <a:pPr algn="ctr"/>
            <a:r>
              <a:rPr lang="es-CL" sz="3200" dirty="0">
                <a:latin typeface="+mn-lt"/>
              </a:rPr>
              <a:t>te adoramos, Dios eterno. </a:t>
            </a:r>
          </a:p>
          <a:p>
            <a:pPr algn="ctr"/>
            <a:r>
              <a:rPr lang="es-CL" sz="3200" dirty="0">
                <a:latin typeface="+mn-lt"/>
              </a:rPr>
              <a:t>Toda gloria damos hoy a ti; Señor.</a:t>
            </a:r>
          </a:p>
        </p:txBody>
      </p:sp>
    </p:spTree>
  </p:cSld>
  <p:clrMapOvr>
    <a:masterClrMapping/>
  </p:clrMapOvr>
</p:sld>
</file>

<file path=ppt/slides/slide5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42" name="1 Rectángulo"/>
          <p:cNvSpPr>
            <a:spLocks noChangeArrowheads="1"/>
          </p:cNvSpPr>
          <p:nvPr/>
        </p:nvSpPr>
        <p:spPr bwMode="auto">
          <a:xfrm>
            <a:off x="395536" y="1240299"/>
            <a:ext cx="8424936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CL" sz="3200" b="1" dirty="0">
                <a:latin typeface="+mn-lt"/>
              </a:rPr>
              <a:t>SABEMOS QUE SOMOS DE DIOS </a:t>
            </a:r>
          </a:p>
          <a:p>
            <a:pPr algn="ctr">
              <a:spcAft>
                <a:spcPts val="1200"/>
              </a:spcAft>
            </a:pPr>
            <a:r>
              <a:rPr lang="es-CL" sz="2400" dirty="0">
                <a:latin typeface="+mn-lt"/>
              </a:rPr>
              <a:t>(1 Juan 5:19-20) </a:t>
            </a:r>
          </a:p>
          <a:p>
            <a:pPr algn="ctr"/>
            <a:r>
              <a:rPr lang="es-CL" sz="3200" dirty="0">
                <a:latin typeface="+mn-lt"/>
              </a:rPr>
              <a:t>Sabemos que somos de Dios, </a:t>
            </a:r>
          </a:p>
          <a:p>
            <a:pPr algn="ctr"/>
            <a:r>
              <a:rPr lang="es-CL" sz="3200" dirty="0">
                <a:latin typeface="+mn-lt"/>
              </a:rPr>
              <a:t>sabemos que el Hijo de Dios ha venido; </a:t>
            </a:r>
          </a:p>
          <a:p>
            <a:pPr algn="ctr"/>
            <a:r>
              <a:rPr lang="es-CL" sz="3200" dirty="0">
                <a:latin typeface="+mn-lt"/>
              </a:rPr>
              <a:t>nos ha dado entendimiento </a:t>
            </a:r>
          </a:p>
          <a:p>
            <a:pPr algn="ctr">
              <a:spcAft>
                <a:spcPts val="1200"/>
              </a:spcAft>
            </a:pPr>
            <a:r>
              <a:rPr lang="es-CL" sz="3200" dirty="0">
                <a:latin typeface="+mn-lt"/>
              </a:rPr>
              <a:t>para conocer al que es verdadero. </a:t>
            </a:r>
          </a:p>
          <a:p>
            <a:pPr algn="ctr"/>
            <a:r>
              <a:rPr lang="es-CL" sz="3200" dirty="0">
                <a:latin typeface="+mn-lt"/>
              </a:rPr>
              <a:t>Y estamos en el verdadero, </a:t>
            </a:r>
          </a:p>
          <a:p>
            <a:pPr algn="ctr"/>
            <a:r>
              <a:rPr lang="es-CL" sz="3200" dirty="0">
                <a:latin typeface="+mn-lt"/>
              </a:rPr>
              <a:t>en su Hijo Jesucristo, </a:t>
            </a:r>
          </a:p>
          <a:p>
            <a:pPr algn="ctr"/>
            <a:r>
              <a:rPr lang="es-CL" sz="3200" dirty="0">
                <a:latin typeface="+mn-lt"/>
              </a:rPr>
              <a:t>el verdadero Dios y la vida eterna.</a:t>
            </a:r>
          </a:p>
        </p:txBody>
      </p:sp>
    </p:spTree>
  </p:cSld>
  <p:clrMapOvr>
    <a:masterClrMapping/>
  </p:clrMapOvr>
</p:sld>
</file>

<file path=ppt/slides/slide5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266" name="Rectangle 1"/>
          <p:cNvSpPr>
            <a:spLocks noChangeArrowheads="1"/>
          </p:cNvSpPr>
          <p:nvPr/>
        </p:nvSpPr>
        <p:spPr bwMode="auto">
          <a:xfrm>
            <a:off x="0" y="237410"/>
            <a:ext cx="9144000" cy="6647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1200"/>
              </a:spcAft>
            </a:pPr>
            <a:r>
              <a:rPr lang="es-ES" altLang="es-CL" sz="3200" b="1" dirty="0">
                <a:latin typeface="Calibri" pitchFamily="34" charset="0"/>
                <a:cs typeface="Times New Roman" pitchFamily="18" charset="0"/>
              </a:rPr>
              <a:t>SALVOS POR GRACIA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Es por la gracia de nuestro Dios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lo que en Cristo tenemos hoy: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una nueva vida en un nuevo corazón;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antes, muertos en pecados; hoy, vivos para Dios.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Somos nuevas criaturas por su gracia y su amor,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nada tuvimos que hacer: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la salvación es un regalo de Dios,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que, viéndonos caídos, en Cristo nos levantó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un poderoso Salvador,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que a la muerte en la cruz venció.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Maravillosa es su gracia, maravilloso es su amor.</a:t>
            </a: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…</a:t>
            </a:r>
            <a:endParaRPr lang="es-CL" altLang="es-CL" sz="3200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5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290" name="1 Rectángulo"/>
          <p:cNvSpPr>
            <a:spLocks noChangeArrowheads="1"/>
          </p:cNvSpPr>
          <p:nvPr/>
        </p:nvSpPr>
        <p:spPr bwMode="auto">
          <a:xfrm>
            <a:off x="0" y="549275"/>
            <a:ext cx="9144000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Toda la gloria es de nuestro Dios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y de su Hijo nuestro Señor,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pues en su gracia nos perdonó y nos salvó.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No fue por obras, fue por fe,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pues esto es don de Dios.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¡Bendito sea su nombre para siempre!</a:t>
            </a:r>
            <a:endParaRPr lang="es-ES" altLang="es-CL" sz="3200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5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314" name="Rectangle 1"/>
          <p:cNvSpPr>
            <a:spLocks noChangeArrowheads="1"/>
          </p:cNvSpPr>
          <p:nvPr/>
        </p:nvSpPr>
        <p:spPr bwMode="auto">
          <a:xfrm>
            <a:off x="0" y="1402631"/>
            <a:ext cx="9144000" cy="3538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s-ES" altLang="es-CL" sz="3200" b="1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SANGRE DERRAMADA POR MÍ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endParaRPr lang="es-ES" altLang="es-CL" sz="3200">
              <a:solidFill>
                <a:srgbClr val="000000"/>
              </a:solidFill>
              <a:latin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es-ES" altLang="es-CL" sz="320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Sangre derramada por mí </a:t>
            </a:r>
          </a:p>
          <a:p>
            <a:pPr algn="ctr" eaLnBrk="0" hangingPunct="0"/>
            <a:r>
              <a:rPr lang="es-ES" altLang="es-CL" sz="320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es la sangre de Jesús.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Preciosa es tu sangre, Jesús; </a:t>
            </a:r>
          </a:p>
          <a:p>
            <a:pPr algn="ctr" eaLnBrk="0" hangingPunct="0"/>
            <a:r>
              <a:rPr lang="es-ES" altLang="es-CL" sz="320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tu sangre me redimió.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Tu sangre es poder, bendito Jesús.</a:t>
            </a:r>
            <a:endParaRPr lang="es-ES" altLang="es-CL" sz="320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5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251520" y="829156"/>
            <a:ext cx="8424935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s-CL" sz="3200" b="1" dirty="0">
                <a:latin typeface="+mn-lt"/>
              </a:rPr>
              <a:t>SANTIFÍCANOS EN TU VERDAD</a:t>
            </a:r>
          </a:p>
          <a:p>
            <a:pPr algn="ctr">
              <a:spcAft>
                <a:spcPts val="0"/>
              </a:spcAft>
            </a:pPr>
            <a:r>
              <a:rPr lang="es-CL" sz="3200" dirty="0">
                <a:latin typeface="+mn-lt"/>
              </a:rPr>
              <a:t>Santifícanos en tu verdad,</a:t>
            </a:r>
          </a:p>
          <a:p>
            <a:pPr algn="ctr">
              <a:spcAft>
                <a:spcPts val="0"/>
              </a:spcAft>
            </a:pPr>
            <a:r>
              <a:rPr lang="es-CL" sz="3200" dirty="0">
                <a:latin typeface="+mn-lt"/>
              </a:rPr>
              <a:t>tu Palabra es verdad;</a:t>
            </a:r>
          </a:p>
          <a:p>
            <a:pPr algn="ctr">
              <a:spcAft>
                <a:spcPts val="0"/>
              </a:spcAft>
            </a:pPr>
            <a:r>
              <a:rPr lang="es-CL" sz="3200" dirty="0">
                <a:latin typeface="+mn-lt"/>
              </a:rPr>
              <a:t>santifícanos en tu  verdad,</a:t>
            </a:r>
          </a:p>
          <a:p>
            <a:pPr algn="ctr">
              <a:spcAft>
                <a:spcPts val="1200"/>
              </a:spcAft>
            </a:pPr>
            <a:r>
              <a:rPr lang="es-CL" sz="3200" dirty="0">
                <a:latin typeface="+mn-lt"/>
              </a:rPr>
              <a:t>tu Palabra es verdad.</a:t>
            </a:r>
          </a:p>
          <a:p>
            <a:pPr algn="ctr">
              <a:spcAft>
                <a:spcPts val="0"/>
              </a:spcAft>
            </a:pPr>
            <a:r>
              <a:rPr lang="es-CL" sz="3200" dirty="0">
                <a:latin typeface="+mn-lt"/>
              </a:rPr>
              <a:t>Tu Palabra es verdad,</a:t>
            </a:r>
          </a:p>
          <a:p>
            <a:pPr algn="ctr">
              <a:spcAft>
                <a:spcPts val="0"/>
              </a:spcAft>
            </a:pPr>
            <a:r>
              <a:rPr lang="es-CL" sz="3200" dirty="0">
                <a:latin typeface="+mn-lt"/>
              </a:rPr>
              <a:t>tu Palabra es verdad.</a:t>
            </a:r>
          </a:p>
          <a:p>
            <a:pPr algn="ctr">
              <a:spcAft>
                <a:spcPts val="0"/>
              </a:spcAft>
            </a:pPr>
            <a:r>
              <a:rPr lang="es-CL" sz="3200" dirty="0">
                <a:latin typeface="+mn-lt"/>
              </a:rPr>
              <a:t>Santifícanos en tu verdad,</a:t>
            </a:r>
          </a:p>
          <a:p>
            <a:pPr algn="ctr">
              <a:spcAft>
                <a:spcPts val="0"/>
              </a:spcAft>
            </a:pPr>
            <a:r>
              <a:rPr lang="es-CL" sz="3200" dirty="0">
                <a:latin typeface="+mn-lt"/>
              </a:rPr>
              <a:t>tu Palabra es verdad.</a:t>
            </a:r>
          </a:p>
        </p:txBody>
      </p:sp>
    </p:spTree>
  </p:cSld>
  <p:clrMapOvr>
    <a:masterClrMapping/>
  </p:clrMapOvr>
</p:sld>
</file>

<file path=ppt/slides/slide5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250825" y="476672"/>
            <a:ext cx="8642350" cy="60324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  <a:defRPr/>
            </a:pPr>
            <a:r>
              <a:rPr lang="es-CL" sz="3000" b="1" dirty="0">
                <a:latin typeface="+mn-lt"/>
              </a:rPr>
              <a:t>SANTO, SANTO, GRANDE ETERNO DIOS</a:t>
            </a:r>
          </a:p>
          <a:p>
            <a:pPr algn="ctr">
              <a:defRPr/>
            </a:pPr>
            <a:r>
              <a:rPr lang="es-CL" sz="2800" dirty="0">
                <a:latin typeface="+mn-lt"/>
              </a:rPr>
              <a:t>Santo, santo, grande eterno Dios,</a:t>
            </a:r>
          </a:p>
          <a:p>
            <a:pPr algn="ctr">
              <a:defRPr/>
            </a:pPr>
            <a:r>
              <a:rPr lang="es-CL" sz="2800" dirty="0">
                <a:latin typeface="+mn-lt"/>
              </a:rPr>
              <a:t>con alegría, hoy te alabamos;</a:t>
            </a:r>
          </a:p>
          <a:p>
            <a:pPr algn="ctr">
              <a:defRPr/>
            </a:pPr>
            <a:r>
              <a:rPr lang="es-CL" sz="2800" dirty="0">
                <a:latin typeface="+mn-lt"/>
              </a:rPr>
              <a:t>Rey de reyes, grande Capitán, todopoderoso guerrero.</a:t>
            </a:r>
          </a:p>
          <a:p>
            <a:pPr algn="ctr">
              <a:defRPr/>
            </a:pPr>
            <a:r>
              <a:rPr lang="es-CL" sz="2800" dirty="0">
                <a:latin typeface="+mn-lt"/>
              </a:rPr>
              <a:t>Honor y gloria, luz y dominio tributaremos todos a ti.</a:t>
            </a:r>
          </a:p>
          <a:p>
            <a:pPr algn="ctr">
              <a:defRPr/>
            </a:pPr>
            <a:r>
              <a:rPr lang="es-CL" sz="2800" i="1" dirty="0">
                <a:latin typeface="+mn-lt"/>
              </a:rPr>
              <a:t>Santo, santo eres tú, Señor,</a:t>
            </a:r>
          </a:p>
          <a:p>
            <a:pPr algn="ctr">
              <a:spcAft>
                <a:spcPts val="1200"/>
              </a:spcAft>
              <a:defRPr/>
            </a:pPr>
            <a:r>
              <a:rPr lang="es-CL" sz="2800" i="1" dirty="0">
                <a:latin typeface="+mn-lt"/>
              </a:rPr>
              <a:t>Dios de las batallas, glorioso.</a:t>
            </a:r>
          </a:p>
          <a:p>
            <a:pPr algn="ctr">
              <a:defRPr/>
            </a:pPr>
            <a:r>
              <a:rPr lang="es-CL" sz="2800" dirty="0">
                <a:latin typeface="+mn-lt"/>
              </a:rPr>
              <a:t>Alabadle cielos, tierra y mar,</a:t>
            </a:r>
          </a:p>
          <a:p>
            <a:pPr algn="ctr">
              <a:defRPr/>
            </a:pPr>
            <a:r>
              <a:rPr lang="es-CL" sz="2800" dirty="0">
                <a:latin typeface="+mn-lt"/>
              </a:rPr>
              <a:t>toda su iglesia, sus mensajeros;</a:t>
            </a:r>
          </a:p>
          <a:p>
            <a:pPr algn="ctr">
              <a:defRPr/>
            </a:pPr>
            <a:r>
              <a:rPr lang="es-CL" sz="2800" dirty="0">
                <a:latin typeface="+mn-lt"/>
              </a:rPr>
              <a:t>alabanzas, cantos de loor, hoy unidos elevaremos.</a:t>
            </a:r>
          </a:p>
          <a:p>
            <a:pPr algn="ctr">
              <a:defRPr/>
            </a:pPr>
            <a:r>
              <a:rPr lang="es-CL" sz="2800" dirty="0">
                <a:latin typeface="+mn-lt"/>
              </a:rPr>
              <a:t>Juez majestuoso y reverendo, fuego y vida eres, Señor.</a:t>
            </a:r>
          </a:p>
          <a:p>
            <a:pPr algn="ctr">
              <a:defRPr/>
            </a:pPr>
            <a:r>
              <a:rPr lang="es-CL" sz="2800" i="1" dirty="0">
                <a:latin typeface="+mn-lt"/>
              </a:rPr>
              <a:t>Santo, santo eres tú, Señor...</a:t>
            </a:r>
          </a:p>
          <a:p>
            <a:pPr algn="ctr">
              <a:defRPr/>
            </a:pPr>
            <a:r>
              <a:rPr lang="es-CL" sz="2800" i="1" dirty="0">
                <a:latin typeface="+mn-lt"/>
              </a:rPr>
              <a:t>…</a:t>
            </a:r>
          </a:p>
        </p:txBody>
      </p:sp>
    </p:spTree>
  </p:cSld>
  <p:clrMapOvr>
    <a:masterClrMapping/>
  </p:clrMapOvr>
</p:sld>
</file>

<file path=ppt/slides/slide5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250825" y="692150"/>
            <a:ext cx="8642350" cy="424731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s-CL" sz="3000" dirty="0">
                <a:latin typeface="+mn-lt"/>
              </a:rPr>
              <a:t>Rey de los siglos, solo eterno Dios,</a:t>
            </a:r>
          </a:p>
          <a:p>
            <a:pPr algn="ctr">
              <a:defRPr/>
            </a:pPr>
            <a:r>
              <a:rPr lang="es-CL" sz="3000" dirty="0">
                <a:latin typeface="+mn-lt"/>
              </a:rPr>
              <a:t>veraz y justo, incomprensible,</a:t>
            </a:r>
          </a:p>
          <a:p>
            <a:pPr algn="ctr">
              <a:defRPr/>
            </a:pPr>
            <a:r>
              <a:rPr lang="es-CL" sz="3000" dirty="0">
                <a:latin typeface="+mn-lt"/>
              </a:rPr>
              <a:t>inmortal, autor de todo bien,</a:t>
            </a:r>
          </a:p>
          <a:p>
            <a:pPr algn="ctr">
              <a:defRPr/>
            </a:pPr>
            <a:r>
              <a:rPr lang="es-CL" sz="3000" dirty="0">
                <a:latin typeface="+mn-lt"/>
              </a:rPr>
              <a:t>eres tú el Anciano de Días.</a:t>
            </a:r>
          </a:p>
          <a:p>
            <a:pPr algn="ctr">
              <a:defRPr/>
            </a:pPr>
            <a:r>
              <a:rPr lang="es-CL" sz="3000" dirty="0">
                <a:latin typeface="+mn-lt"/>
              </a:rPr>
              <a:t>Y para siempre entonaremos</a:t>
            </a:r>
          </a:p>
          <a:p>
            <a:pPr algn="ctr">
              <a:defRPr/>
            </a:pPr>
            <a:r>
              <a:rPr lang="es-CL" sz="3000" dirty="0">
                <a:latin typeface="+mn-lt"/>
              </a:rPr>
              <a:t>el canto eterno de redención.</a:t>
            </a:r>
          </a:p>
          <a:p>
            <a:pPr algn="ctr">
              <a:defRPr/>
            </a:pPr>
            <a:endParaRPr lang="pt-BR" sz="3000" i="1" dirty="0">
              <a:latin typeface="+mn-lt"/>
            </a:endParaRPr>
          </a:p>
          <a:p>
            <a:pPr algn="ctr">
              <a:defRPr/>
            </a:pPr>
            <a:r>
              <a:rPr lang="pt-BR" sz="3000" i="1" dirty="0">
                <a:latin typeface="+mn-lt"/>
              </a:rPr>
              <a:t>Santo, santo </a:t>
            </a:r>
            <a:r>
              <a:rPr lang="pt-BR" sz="3000" i="1" dirty="0" err="1">
                <a:latin typeface="+mn-lt"/>
              </a:rPr>
              <a:t>eres</a:t>
            </a:r>
            <a:r>
              <a:rPr lang="pt-BR" sz="3000" i="1" dirty="0">
                <a:latin typeface="+mn-lt"/>
              </a:rPr>
              <a:t> </a:t>
            </a:r>
            <a:r>
              <a:rPr lang="pt-BR" sz="3000" i="1" dirty="0" err="1">
                <a:latin typeface="+mn-lt"/>
              </a:rPr>
              <a:t>tú</a:t>
            </a:r>
            <a:r>
              <a:rPr lang="pt-BR" sz="3000" i="1" dirty="0">
                <a:latin typeface="+mn-lt"/>
              </a:rPr>
              <a:t>, </a:t>
            </a:r>
            <a:r>
              <a:rPr lang="pt-BR" sz="3000" i="1" dirty="0" err="1">
                <a:latin typeface="+mn-lt"/>
              </a:rPr>
              <a:t>Señor</a:t>
            </a:r>
            <a:r>
              <a:rPr lang="pt-BR" sz="3000" i="1" dirty="0">
                <a:latin typeface="+mn-lt"/>
              </a:rPr>
              <a:t>,</a:t>
            </a:r>
          </a:p>
          <a:p>
            <a:pPr algn="ctr">
              <a:defRPr/>
            </a:pPr>
            <a:r>
              <a:rPr lang="es-CL" sz="3000" i="1" dirty="0">
                <a:latin typeface="+mn-lt"/>
              </a:rPr>
              <a:t>Dios de las batallas, glorioso.</a:t>
            </a:r>
            <a:endParaRPr lang="es-CL" sz="3000" dirty="0">
              <a:latin typeface="+mn-lt"/>
            </a:endParaRPr>
          </a:p>
        </p:txBody>
      </p:sp>
    </p:spTree>
  </p:cSld>
  <p:clrMapOvr>
    <a:masterClrMapping/>
  </p:clrMapOvr>
</p:sld>
</file>

<file path=ppt/slides/slide5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338" name="Rectangle 1"/>
          <p:cNvSpPr>
            <a:spLocks noChangeArrowheads="1"/>
          </p:cNvSpPr>
          <p:nvPr/>
        </p:nvSpPr>
        <p:spPr bwMode="auto">
          <a:xfrm>
            <a:off x="0" y="1196752"/>
            <a:ext cx="9144000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s-ES" altLang="es-CL" sz="3200" b="1">
                <a:latin typeface="Calibri" pitchFamily="34" charset="0"/>
                <a:cs typeface="Times New Roman" pitchFamily="18" charset="0"/>
              </a:rPr>
              <a:t>SANTO, SANTO, SANTO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endParaRPr lang="es-ES" altLang="es-CL" sz="3200">
              <a:latin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Santo, santo, santo eres tú,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glorioso, incomparable Jesús,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grande en majestad,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grande en majestad.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A ti la gloria y la adoración,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la alabanza y la exaltación,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la honra y el poder.</a:t>
            </a:r>
            <a:endParaRPr lang="es-ES" altLang="es-CL" sz="320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5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Rectangle 1"/>
          <p:cNvSpPr>
            <a:spLocks noChangeArrowheads="1"/>
          </p:cNvSpPr>
          <p:nvPr/>
        </p:nvSpPr>
        <p:spPr bwMode="auto">
          <a:xfrm>
            <a:off x="0" y="1100559"/>
            <a:ext cx="9144000" cy="398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bIns="0" anchor="ctr">
            <a:spAutoFit/>
          </a:bodyPr>
          <a:lstStyle/>
          <a:p>
            <a:pPr algn="ctr">
              <a:defRPr/>
            </a:pPr>
            <a:r>
              <a:rPr lang="es-ES" sz="3200" b="1" dirty="0">
                <a:latin typeface="+mn-lt"/>
                <a:cs typeface="Arial" pitchFamily="34" charset="0"/>
              </a:rPr>
              <a:t>SANTO, SANTO, SANTO</a:t>
            </a:r>
          </a:p>
          <a:p>
            <a:pPr algn="ctr" eaLnBrk="0" hangingPunct="0">
              <a:defRPr/>
            </a:pPr>
            <a:endParaRPr lang="es-ES" sz="3200" dirty="0">
              <a:latin typeface="+mn-lt"/>
              <a:cs typeface="Times New Roman" pitchFamily="18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n-lt"/>
                <a:cs typeface="Times New Roman" pitchFamily="18" charset="0"/>
              </a:rPr>
              <a:t>Santo, santo, santo,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n-lt"/>
                <a:cs typeface="Times New Roman" pitchFamily="18" charset="0"/>
              </a:rPr>
              <a:t>es el Señor de los ejércitos,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n-lt"/>
                <a:cs typeface="Times New Roman" pitchFamily="18" charset="0"/>
              </a:rPr>
              <a:t>toda la tierra está llena de su gloria.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n-lt"/>
                <a:cs typeface="Times New Roman" pitchFamily="18" charset="0"/>
              </a:rPr>
              <a:t>Hoy han visto mis ojos al Rey,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n-lt"/>
                <a:cs typeface="Times New Roman" pitchFamily="18" charset="0"/>
              </a:rPr>
              <a:t>hoy han visto mis ojos al Rey,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n-lt"/>
                <a:cs typeface="Times New Roman" pitchFamily="18" charset="0"/>
              </a:rPr>
              <a:t>Jehová Dios de los ejércitos, ¡Aleluya!</a:t>
            </a:r>
            <a:endParaRPr lang="es-ES" sz="3200" dirty="0">
              <a:latin typeface="+mn-lt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386" name="Rectangle 1"/>
          <p:cNvSpPr>
            <a:spLocks noChangeArrowheads="1"/>
          </p:cNvSpPr>
          <p:nvPr/>
        </p:nvSpPr>
        <p:spPr bwMode="auto">
          <a:xfrm>
            <a:off x="0" y="583084"/>
            <a:ext cx="9144000" cy="5510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s-ES" altLang="es-CL" sz="3200" b="1">
                <a:latin typeface="Calibri" pitchFamily="34" charset="0"/>
                <a:cs typeface="Times New Roman" pitchFamily="18" charset="0"/>
              </a:rPr>
              <a:t>SANTO, SANTO, SANTO,</a:t>
            </a:r>
            <a:r>
              <a:rPr lang="es-CL" altLang="es-CL" sz="3200">
                <a:latin typeface="Calibri" pitchFamily="34" charset="0"/>
              </a:rPr>
              <a:t> </a:t>
            </a:r>
          </a:p>
          <a:p>
            <a:pPr algn="ctr"/>
            <a:r>
              <a:rPr lang="es-ES" altLang="es-CL" sz="3200" b="1">
                <a:latin typeface="Calibri" pitchFamily="34" charset="0"/>
                <a:cs typeface="Times New Roman" pitchFamily="18" charset="0"/>
              </a:rPr>
              <a:t>ETERNAMENTE SANTO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endParaRPr lang="es-ES" altLang="es-CL" sz="3200">
              <a:latin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Santo, santo, santo,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eternamente santo eres, Señor.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Santo, santo, santo,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Dios todopoderoso y Señor.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Grande, digno, alto,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recibe la alabanza y el honor,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porque santo, santo,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eternamente santo eres, Señor.</a:t>
            </a:r>
            <a:endParaRPr lang="es-ES" altLang="es-CL" sz="320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5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5" name="Rectangle 1"/>
          <p:cNvSpPr>
            <a:spLocks noChangeArrowheads="1"/>
          </p:cNvSpPr>
          <p:nvPr/>
        </p:nvSpPr>
        <p:spPr bwMode="auto">
          <a:xfrm>
            <a:off x="-1588" y="1591097"/>
            <a:ext cx="9144001" cy="349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bIns="0" anchor="ctr">
            <a:spAutoFit/>
          </a:bodyPr>
          <a:lstStyle/>
          <a:p>
            <a:pPr algn="ctr">
              <a:defRPr/>
            </a:pPr>
            <a:r>
              <a:rPr lang="es-ES" sz="3200" b="1" dirty="0">
                <a:latin typeface="+mj-lt"/>
                <a:cs typeface="Times New Roman" pitchFamily="18" charset="0"/>
              </a:rPr>
              <a:t>SANTO, SANTO, SANTO</a:t>
            </a:r>
          </a:p>
          <a:p>
            <a:pPr algn="ctr" eaLnBrk="0" hangingPunct="0">
              <a:defRPr/>
            </a:pPr>
            <a:endParaRPr lang="es-ES" sz="3200" dirty="0">
              <a:latin typeface="+mj-lt"/>
              <a:ea typeface="Times New Roman" pitchFamily="18" charset="0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  <a:cs typeface="Arial" pitchFamily="34" charset="0"/>
              </a:rPr>
              <a:t>Santo, santo, santo,</a:t>
            </a:r>
            <a:endParaRPr lang="es-CL" sz="3200" dirty="0">
              <a:latin typeface="+mj-lt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Señor nuestro Dios de poder.</a:t>
            </a:r>
            <a:endParaRPr lang="es-CL" sz="3200" dirty="0">
              <a:latin typeface="+mj-lt"/>
            </a:endParaRPr>
          </a:p>
          <a:p>
            <a:pPr algn="ctr" eaLnBrk="0" hangingPunct="0">
              <a:defRPr/>
            </a:pPr>
            <a:endParaRPr lang="es-ES" sz="3200" dirty="0">
              <a:latin typeface="+mj-lt"/>
              <a:ea typeface="Times New Roman" pitchFamily="18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Quien fue y quien es</a:t>
            </a: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y quien ha de venir.</a:t>
            </a:r>
            <a:endParaRPr lang="es-ES" sz="3200" dirty="0">
              <a:latin typeface="+mj-lt"/>
            </a:endParaRPr>
          </a:p>
        </p:txBody>
      </p:sp>
    </p:spTree>
  </p:cSld>
  <p:clrMapOvr>
    <a:masterClrMapping/>
  </p:clrMapOvr>
</p:sld>
</file>

<file path=ppt/slides/slide5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434" name="Rectangle 1"/>
          <p:cNvSpPr>
            <a:spLocks noChangeArrowheads="1"/>
          </p:cNvSpPr>
          <p:nvPr/>
        </p:nvSpPr>
        <p:spPr bwMode="auto">
          <a:xfrm>
            <a:off x="0" y="400010"/>
            <a:ext cx="9144000" cy="5816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spcBef>
                <a:spcPts val="0"/>
              </a:spcBef>
              <a:spcAft>
                <a:spcPts val="1200"/>
              </a:spcAft>
            </a:pPr>
            <a:r>
              <a:rPr lang="es-CL" altLang="es-CL" sz="3200" b="1" dirty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SANTOS DEL ALTÍSIMO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Santos del Altísimo, mirad a los cielos,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contemplad en la hermosura de la santidad;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hay un Hombre sentado a la diestra de Dios,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spcAft>
                <a:spcPts val="1200"/>
              </a:spcAft>
            </a:pPr>
            <a:r>
              <a:rPr lang="es-ES" altLang="es-CL" sz="3200" dirty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hay un Hombre sentado a la diestra de Dios.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Jesús, bendito Redentor;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Jesús, varón aprobado por Dios;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el Padre le ha coronado de honra y de gloria;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hay un Hombre sentado a la diestra de Dios: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El Hijo del Hombre que ha sido exaltado,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Jesús el Señor.</a:t>
            </a:r>
            <a:endParaRPr lang="es-ES" altLang="es-CL" sz="3200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5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6DE566-45C9-1BC4-9F26-33BE0CB47C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434" name="Rectangle 1">
            <a:extLst>
              <a:ext uri="{FF2B5EF4-FFF2-40B4-BE49-F238E27FC236}">
                <a16:creationId xmlns:a16="http://schemas.microsoft.com/office/drawing/2014/main" id="{E27D3612-25AC-65F7-F880-6C52D1D9F7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23701"/>
            <a:ext cx="9144000" cy="6001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s-ES" altLang="es-CL" sz="3200" b="1" dirty="0">
                <a:latin typeface="Calibri" pitchFamily="34" charset="0"/>
                <a:cs typeface="Times New Roman" pitchFamily="18" charset="0"/>
              </a:rPr>
              <a:t>SEA EL NOMBRE DEL SEÑOR BENDITO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endParaRPr lang="es-ES" altLang="es-CL" sz="3200" dirty="0">
              <a:latin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es-CL" altLang="es-CL" sz="3200" dirty="0">
                <a:latin typeface="Calibri" pitchFamily="34" charset="0"/>
                <a:cs typeface="Times New Roman" pitchFamily="18" charset="0"/>
              </a:rPr>
              <a:t>[:Sea el nombre del Señor bendito</a:t>
            </a:r>
          </a:p>
          <a:p>
            <a:pPr algn="ctr" eaLnBrk="0" hangingPunct="0"/>
            <a:r>
              <a:rPr lang="es-CL" altLang="es-CL" sz="3200" dirty="0">
                <a:latin typeface="Calibri" pitchFamily="34" charset="0"/>
                <a:cs typeface="Times New Roman" pitchFamily="18" charset="0"/>
              </a:rPr>
              <a:t>desde ahora y para siempre;</a:t>
            </a:r>
          </a:p>
          <a:p>
            <a:pPr algn="ctr" eaLnBrk="0" hangingPunct="0"/>
            <a:r>
              <a:rPr lang="es-CL" altLang="es-CL" sz="3200" dirty="0">
                <a:latin typeface="Calibri" pitchFamily="34" charset="0"/>
                <a:cs typeface="Times New Roman" pitchFamily="18" charset="0"/>
              </a:rPr>
              <a:t>desde donde nace el sol hasta donde se pone,</a:t>
            </a:r>
          </a:p>
          <a:p>
            <a:pPr algn="ctr" eaLnBrk="0" hangingPunct="0"/>
            <a:r>
              <a:rPr lang="es-CL" altLang="es-CL" sz="3200" dirty="0">
                <a:latin typeface="Calibri" pitchFamily="34" charset="0"/>
                <a:cs typeface="Times New Roman" pitchFamily="18" charset="0"/>
              </a:rPr>
              <a:t>sea alabado el nombre del Señor:]</a:t>
            </a:r>
          </a:p>
          <a:p>
            <a:pPr algn="ctr" eaLnBrk="0" hangingPunct="0"/>
            <a:r>
              <a:rPr lang="es-CL" altLang="es-CL" sz="3200" dirty="0">
                <a:latin typeface="Calibri" pitchFamily="34" charset="0"/>
                <a:cs typeface="Times New Roman" pitchFamily="18" charset="0"/>
              </a:rPr>
              <a:t>¿Quién como el Señor nuestro Dios,</a:t>
            </a:r>
          </a:p>
          <a:p>
            <a:pPr algn="ctr" eaLnBrk="0" hangingPunct="0"/>
            <a:r>
              <a:rPr lang="es-CL" altLang="es-CL" sz="3200" dirty="0">
                <a:latin typeface="Calibri" pitchFamily="34" charset="0"/>
                <a:cs typeface="Times New Roman" pitchFamily="18" charset="0"/>
              </a:rPr>
              <a:t>que se sienta en las alturas?</a:t>
            </a:r>
          </a:p>
          <a:p>
            <a:pPr algn="ctr" eaLnBrk="0" hangingPunct="0"/>
            <a:r>
              <a:rPr lang="es-CL" altLang="es-CL" sz="3200" dirty="0">
                <a:latin typeface="Calibri" pitchFamily="34" charset="0"/>
                <a:cs typeface="Times New Roman" pitchFamily="18" charset="0"/>
              </a:rPr>
              <a:t>Excelso sobre todas las naciones,</a:t>
            </a:r>
          </a:p>
          <a:p>
            <a:pPr algn="ctr" eaLnBrk="0" hangingPunct="0"/>
            <a:r>
              <a:rPr lang="es-CL" altLang="es-CL" sz="3200" dirty="0">
                <a:latin typeface="Calibri" pitchFamily="34" charset="0"/>
                <a:cs typeface="Times New Roman" pitchFamily="18" charset="0"/>
              </a:rPr>
              <a:t>sobre los cielos su gloria es.</a:t>
            </a:r>
          </a:p>
          <a:p>
            <a:pPr algn="ctr" eaLnBrk="0" hangingPunct="0"/>
            <a:r>
              <a:rPr lang="es-CL" altLang="es-CL" sz="3200" dirty="0">
                <a:latin typeface="Calibri" pitchFamily="34" charset="0"/>
                <a:cs typeface="Times New Roman" pitchFamily="18" charset="0"/>
              </a:rPr>
              <a:t>Aleluya, aleluya, aleluya.</a:t>
            </a:r>
          </a:p>
          <a:p>
            <a:pPr algn="ctr" eaLnBrk="0" hangingPunct="0"/>
            <a:r>
              <a:rPr lang="es-CL" altLang="es-CL" sz="3200" dirty="0">
                <a:latin typeface="Calibri" pitchFamily="34" charset="0"/>
                <a:cs typeface="Times New Roman" pitchFamily="18" charset="0"/>
              </a:rPr>
              <a:t>Final: Sea el nombre del Señor bendito.</a:t>
            </a:r>
            <a:endParaRPr lang="es-ES" altLang="es-CL" sz="32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7246221"/>
      </p:ext>
    </p:extLst>
  </p:cSld>
  <p:clrMapOvr>
    <a:masterClrMapping/>
  </p:clrMapOvr>
</p:sld>
</file>

<file path=ppt/slides/slide5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434" name="Rectangle 1"/>
          <p:cNvSpPr>
            <a:spLocks noChangeArrowheads="1"/>
          </p:cNvSpPr>
          <p:nvPr/>
        </p:nvSpPr>
        <p:spPr bwMode="auto">
          <a:xfrm>
            <a:off x="0" y="1606723"/>
            <a:ext cx="9144000" cy="304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s-ES" altLang="es-CL" sz="3200" b="1" dirty="0">
                <a:latin typeface="Calibri" pitchFamily="34" charset="0"/>
                <a:cs typeface="Times New Roman" pitchFamily="18" charset="0"/>
              </a:rPr>
              <a:t>SEA LA HONRA, LA GLORIA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endParaRPr lang="es-ES" altLang="es-CL" sz="3200" dirty="0">
              <a:latin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Sea la honra, la gloria y la alabanza,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honra y gloria a Cristo.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endParaRPr lang="es-ES" altLang="es-CL" sz="3200" dirty="0">
              <a:latin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Honra y gloria, honra y gloria a él.</a:t>
            </a:r>
            <a:endParaRPr lang="es-ES" altLang="es-CL" sz="3200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5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458" name="Rectangle 1"/>
          <p:cNvSpPr>
            <a:spLocks noChangeArrowheads="1"/>
          </p:cNvSpPr>
          <p:nvPr/>
        </p:nvSpPr>
        <p:spPr bwMode="auto">
          <a:xfrm>
            <a:off x="0" y="1124942"/>
            <a:ext cx="9144000" cy="403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s-ES" altLang="es-CL" sz="3200" b="1">
                <a:latin typeface="Calibri" pitchFamily="34" charset="0"/>
                <a:cs typeface="Times New Roman" pitchFamily="18" charset="0"/>
              </a:rPr>
              <a:t>SEAS EXALTADO, OH DIOS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(Salmo 57:5)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endParaRPr lang="es-ES" altLang="es-CL" sz="3200">
              <a:latin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Seas exaltado, oh Dios,</a:t>
            </a: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sobre los cielos,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sobre la tierra tu gloria esté.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Te exaltamos, te exaltamos,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te exaltamos, oh Señor.</a:t>
            </a:r>
            <a:endParaRPr lang="es-ES" altLang="es-CL" sz="320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5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62" name="1 Rectángulo"/>
          <p:cNvSpPr>
            <a:spLocks noChangeArrowheads="1"/>
          </p:cNvSpPr>
          <p:nvPr/>
        </p:nvSpPr>
        <p:spPr bwMode="auto">
          <a:xfrm>
            <a:off x="323528" y="332656"/>
            <a:ext cx="8496944" cy="6401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s-CL" sz="3000" b="1" dirty="0">
                <a:latin typeface="+mn-lt"/>
              </a:rPr>
              <a:t>SEMBRARÉ LA SIMIENTE PRECIOSA </a:t>
            </a:r>
          </a:p>
          <a:p>
            <a:pPr algn="ctr"/>
            <a:r>
              <a:rPr lang="es-CL" sz="3000" dirty="0">
                <a:latin typeface="+mn-lt"/>
              </a:rPr>
              <a:t>Sembraré la simiente preciosa </a:t>
            </a:r>
          </a:p>
          <a:p>
            <a:pPr algn="ctr"/>
            <a:r>
              <a:rPr lang="es-CL" sz="3000" dirty="0">
                <a:latin typeface="+mn-lt"/>
              </a:rPr>
              <a:t>del glorioso evangelio de amor. </a:t>
            </a:r>
          </a:p>
          <a:p>
            <a:pPr algn="ctr"/>
            <a:r>
              <a:rPr lang="es-CL" sz="3000" dirty="0">
                <a:latin typeface="+mn-lt"/>
              </a:rPr>
              <a:t>Sembraré, sembraré mientras viva, </a:t>
            </a:r>
          </a:p>
          <a:p>
            <a:pPr algn="ctr"/>
            <a:r>
              <a:rPr lang="es-CL" sz="3000" dirty="0">
                <a:latin typeface="+mn-lt"/>
              </a:rPr>
              <a:t>dejaré el resultado al Señor. </a:t>
            </a:r>
          </a:p>
          <a:p>
            <a:pPr algn="ctr"/>
            <a:r>
              <a:rPr lang="es-CL" sz="3000" i="1" dirty="0">
                <a:latin typeface="+mn-lt"/>
              </a:rPr>
              <a:t>Sembraré, sembraré </a:t>
            </a:r>
          </a:p>
          <a:p>
            <a:pPr algn="ctr"/>
            <a:r>
              <a:rPr lang="es-CL" sz="3000" i="1" dirty="0">
                <a:latin typeface="+mn-lt"/>
              </a:rPr>
              <a:t>mientras viva simiente de amor; </a:t>
            </a:r>
          </a:p>
          <a:p>
            <a:pPr algn="ctr">
              <a:spcAft>
                <a:spcPts val="1200"/>
              </a:spcAft>
            </a:pPr>
            <a:r>
              <a:rPr lang="es-CL" sz="3000" i="1" dirty="0">
                <a:latin typeface="+mn-lt"/>
              </a:rPr>
              <a:t>segaré, segaré al hallarme en la casa de Dios. </a:t>
            </a:r>
          </a:p>
          <a:p>
            <a:pPr algn="ctr"/>
            <a:r>
              <a:rPr lang="es-CL" sz="3000" dirty="0">
                <a:latin typeface="+mn-lt"/>
              </a:rPr>
              <a:t>Sembraré en corazones sensibles </a:t>
            </a:r>
          </a:p>
          <a:p>
            <a:pPr algn="ctr"/>
            <a:r>
              <a:rPr lang="es-CL" sz="3000" dirty="0">
                <a:latin typeface="+mn-lt"/>
              </a:rPr>
              <a:t>la doctrina del Dios de perdón; </a:t>
            </a:r>
          </a:p>
          <a:p>
            <a:pPr algn="ctr"/>
            <a:r>
              <a:rPr lang="es-CL" sz="3000" dirty="0">
                <a:latin typeface="+mn-lt"/>
              </a:rPr>
              <a:t>sembraré, sembraré mientras viva, </a:t>
            </a:r>
          </a:p>
          <a:p>
            <a:pPr algn="ctr"/>
            <a:r>
              <a:rPr lang="es-CL" sz="3000" dirty="0">
                <a:latin typeface="+mn-lt"/>
              </a:rPr>
              <a:t>dejaré el resultado al Señor. </a:t>
            </a:r>
          </a:p>
          <a:p>
            <a:pPr algn="ctr"/>
            <a:r>
              <a:rPr lang="es-CL" sz="3000" dirty="0">
                <a:latin typeface="+mn-lt"/>
              </a:rPr>
              <a:t>…</a:t>
            </a:r>
          </a:p>
        </p:txBody>
      </p:sp>
    </p:spTree>
  </p:cSld>
  <p:clrMapOvr>
    <a:masterClrMapping/>
  </p:clrMapOvr>
</p:sld>
</file>

<file path=ppt/slides/slide5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62" name="1 Rectángulo"/>
          <p:cNvSpPr>
            <a:spLocks noChangeArrowheads="1"/>
          </p:cNvSpPr>
          <p:nvPr/>
        </p:nvSpPr>
        <p:spPr bwMode="auto">
          <a:xfrm>
            <a:off x="323528" y="332656"/>
            <a:ext cx="8496944" cy="5170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CL" sz="3000" dirty="0">
                <a:latin typeface="+mn-lt"/>
              </a:rPr>
              <a:t>Sembraré en corazones sensibles </a:t>
            </a:r>
          </a:p>
          <a:p>
            <a:pPr algn="ctr"/>
            <a:r>
              <a:rPr lang="es-CL" sz="3000" dirty="0">
                <a:latin typeface="+mn-lt"/>
              </a:rPr>
              <a:t>la doctrina del Dios de perdón; </a:t>
            </a:r>
          </a:p>
          <a:p>
            <a:pPr algn="ctr"/>
            <a:r>
              <a:rPr lang="es-CL" sz="3000" dirty="0">
                <a:latin typeface="+mn-lt"/>
              </a:rPr>
              <a:t>sembraré, sembraré mientras viva, </a:t>
            </a:r>
          </a:p>
          <a:p>
            <a:pPr algn="ctr">
              <a:spcAft>
                <a:spcPts val="1200"/>
              </a:spcAft>
            </a:pPr>
            <a:r>
              <a:rPr lang="es-CL" sz="3000" dirty="0">
                <a:latin typeface="+mn-lt"/>
              </a:rPr>
              <a:t>dejaré el resultado al Señor. </a:t>
            </a:r>
          </a:p>
          <a:p>
            <a:pPr algn="ctr">
              <a:spcAft>
                <a:spcPts val="1200"/>
              </a:spcAft>
            </a:pPr>
            <a:r>
              <a:rPr lang="es-CL" sz="3000" i="1" dirty="0">
                <a:latin typeface="+mn-lt"/>
              </a:rPr>
              <a:t>Sembraré, sembraré…</a:t>
            </a:r>
          </a:p>
          <a:p>
            <a:pPr algn="ctr"/>
            <a:r>
              <a:rPr lang="es-CL" sz="3000" dirty="0">
                <a:latin typeface="+mn-lt"/>
              </a:rPr>
              <a:t>Sembraré en corazones de mármol </a:t>
            </a:r>
          </a:p>
          <a:p>
            <a:pPr algn="ctr"/>
            <a:r>
              <a:rPr lang="es-CL" sz="3000" dirty="0">
                <a:latin typeface="+mn-lt"/>
              </a:rPr>
              <a:t>la bendita palabra de Dios; </a:t>
            </a:r>
          </a:p>
          <a:p>
            <a:pPr algn="ctr"/>
            <a:r>
              <a:rPr lang="es-CL" sz="3000" dirty="0">
                <a:latin typeface="+mn-lt"/>
              </a:rPr>
              <a:t>sembraré, sembraré mientras viva, </a:t>
            </a:r>
          </a:p>
          <a:p>
            <a:pPr algn="ctr">
              <a:spcAft>
                <a:spcPts val="1200"/>
              </a:spcAft>
            </a:pPr>
            <a:r>
              <a:rPr lang="es-CL" sz="3000" dirty="0">
                <a:latin typeface="+mn-lt"/>
              </a:rPr>
              <a:t>dejaré el resultado al Señor.</a:t>
            </a:r>
          </a:p>
          <a:p>
            <a:pPr algn="ctr"/>
            <a:r>
              <a:rPr lang="es-CL" sz="3000" i="1" dirty="0">
                <a:latin typeface="+mn-lt"/>
              </a:rPr>
              <a:t>Sembraré, sembraré…</a:t>
            </a:r>
          </a:p>
        </p:txBody>
      </p:sp>
    </p:spTree>
  </p:cSld>
  <p:clrMapOvr>
    <a:masterClrMapping/>
  </p:clrMapOvr>
</p:sld>
</file>

<file path=ppt/slides/slide5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82" name="1 Rectángulo"/>
          <p:cNvSpPr>
            <a:spLocks noChangeArrowheads="1"/>
          </p:cNvSpPr>
          <p:nvPr/>
        </p:nvSpPr>
        <p:spPr bwMode="auto">
          <a:xfrm>
            <a:off x="0" y="332656"/>
            <a:ext cx="9144000" cy="6186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CL" sz="3200" b="1" dirty="0">
                <a:latin typeface="+mn-lt"/>
              </a:rPr>
              <a:t>SENTADO EN LUGARES CELESTIALES </a:t>
            </a:r>
          </a:p>
          <a:p>
            <a:pPr algn="ctr">
              <a:spcAft>
                <a:spcPts val="1200"/>
              </a:spcAft>
            </a:pPr>
            <a:r>
              <a:rPr lang="es-CL" sz="2400" dirty="0">
                <a:latin typeface="+mn-lt"/>
              </a:rPr>
              <a:t>(Efesios 2:6)</a:t>
            </a:r>
          </a:p>
          <a:p>
            <a:pPr algn="ctr"/>
            <a:r>
              <a:rPr lang="es-CL" sz="3000" dirty="0">
                <a:latin typeface="+mn-lt"/>
              </a:rPr>
              <a:t>Sentado en lugares celestiales yo estoy</a:t>
            </a:r>
            <a:br>
              <a:rPr lang="es-CL" sz="3000" dirty="0">
                <a:latin typeface="+mn-lt"/>
              </a:rPr>
            </a:br>
            <a:r>
              <a:rPr lang="es-CL" sz="3000" dirty="0">
                <a:latin typeface="+mn-lt"/>
              </a:rPr>
              <a:t>junto a mi Cristo. </a:t>
            </a:r>
          </a:p>
          <a:p>
            <a:pPr algn="ctr"/>
            <a:r>
              <a:rPr lang="es-CL" sz="3000" dirty="0">
                <a:latin typeface="+mn-lt"/>
              </a:rPr>
              <a:t>Me perdonó, me redimió,</a:t>
            </a:r>
            <a:br>
              <a:rPr lang="es-CL" sz="3000" dirty="0">
                <a:latin typeface="+mn-lt"/>
              </a:rPr>
            </a:br>
            <a:r>
              <a:rPr lang="es-CL" sz="3000" dirty="0">
                <a:latin typeface="+mn-lt"/>
              </a:rPr>
              <a:t>y ante el Padre me justificó; </a:t>
            </a:r>
          </a:p>
          <a:p>
            <a:pPr algn="ctr"/>
            <a:r>
              <a:rPr lang="es-CL" sz="3000" dirty="0">
                <a:latin typeface="+mn-lt"/>
              </a:rPr>
              <a:t>soy de su gloria, para su alabanza,</a:t>
            </a:r>
            <a:br>
              <a:rPr lang="es-CL" sz="3000" dirty="0">
                <a:latin typeface="+mn-lt"/>
              </a:rPr>
            </a:br>
            <a:r>
              <a:rPr lang="es-CL" sz="3000" dirty="0">
                <a:latin typeface="+mn-lt"/>
              </a:rPr>
              <a:t>y hoy mi gozo es él. </a:t>
            </a:r>
          </a:p>
          <a:p>
            <a:pPr algn="ctr"/>
            <a:r>
              <a:rPr lang="es-CL" sz="3000" dirty="0">
                <a:latin typeface="+mn-lt"/>
              </a:rPr>
              <a:t>Sentado en lugares celestiales yo estoy</a:t>
            </a:r>
            <a:br>
              <a:rPr lang="es-CL" sz="3000" dirty="0">
                <a:latin typeface="+mn-lt"/>
              </a:rPr>
            </a:br>
            <a:r>
              <a:rPr lang="es-CL" sz="3000" dirty="0">
                <a:latin typeface="+mn-lt"/>
              </a:rPr>
              <a:t>junto a mi Cristo. </a:t>
            </a:r>
          </a:p>
          <a:p>
            <a:pPr algn="ctr"/>
            <a:r>
              <a:rPr lang="es-CL" sz="3000" dirty="0">
                <a:latin typeface="+mn-lt"/>
              </a:rPr>
              <a:t>Nos perdonó, nos redimió,  y ante el Padre nos justificó; </a:t>
            </a:r>
          </a:p>
          <a:p>
            <a:pPr algn="ctr"/>
            <a:r>
              <a:rPr lang="es-CL" sz="3000" dirty="0">
                <a:latin typeface="+mn-lt"/>
              </a:rPr>
              <a:t>somos de su gloria, para su alabanza, </a:t>
            </a:r>
          </a:p>
          <a:p>
            <a:pPr algn="ctr"/>
            <a:r>
              <a:rPr lang="es-CL" sz="3000" dirty="0">
                <a:latin typeface="+mn-lt"/>
              </a:rPr>
              <a:t>y hoy nuestro gozo es él.</a:t>
            </a:r>
          </a:p>
        </p:txBody>
      </p:sp>
    </p:spTree>
  </p:cSld>
  <p:clrMapOvr>
    <a:masterClrMapping/>
  </p:clrMapOvr>
</p:sld>
</file>

<file path=ppt/slides/slide5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506" name="1 Rectángulo"/>
          <p:cNvSpPr>
            <a:spLocks noChangeArrowheads="1"/>
          </p:cNvSpPr>
          <p:nvPr/>
        </p:nvSpPr>
        <p:spPr bwMode="auto">
          <a:xfrm>
            <a:off x="323528" y="404664"/>
            <a:ext cx="8424936" cy="594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s-CL" sz="3000" b="1" dirty="0">
                <a:latin typeface="+mn-lt"/>
              </a:rPr>
              <a:t>SEÑOR, A TI CANTO MI CANCIÓN </a:t>
            </a:r>
          </a:p>
          <a:p>
            <a:pPr algn="ctr"/>
            <a:r>
              <a:rPr lang="es-CL" sz="3000" dirty="0">
                <a:latin typeface="+mn-lt"/>
              </a:rPr>
              <a:t>Señor, a ti canto mi canción; </a:t>
            </a:r>
          </a:p>
          <a:p>
            <a:pPr algn="ctr"/>
            <a:r>
              <a:rPr lang="es-CL" sz="3000" dirty="0">
                <a:latin typeface="+mn-lt"/>
              </a:rPr>
              <a:t>tú eres mi fuente de inspiración, </a:t>
            </a:r>
          </a:p>
          <a:p>
            <a:pPr algn="ctr"/>
            <a:r>
              <a:rPr lang="es-CL" sz="3000" dirty="0">
                <a:latin typeface="+mn-lt"/>
              </a:rPr>
              <a:t>eres mi vida, mi salvación. </a:t>
            </a:r>
          </a:p>
          <a:p>
            <a:pPr algn="ctr"/>
            <a:r>
              <a:rPr lang="es-CL" sz="3000" dirty="0">
                <a:latin typeface="+mn-lt"/>
              </a:rPr>
              <a:t>Gracias, Señor, que diste por mí tu vida, </a:t>
            </a:r>
          </a:p>
          <a:p>
            <a:pPr algn="ctr"/>
            <a:r>
              <a:rPr lang="es-CL" sz="3000" dirty="0">
                <a:latin typeface="+mn-lt"/>
              </a:rPr>
              <a:t>por mí tu sangre derramaste y con ella me limpiaste. </a:t>
            </a:r>
          </a:p>
          <a:p>
            <a:pPr algn="ctr">
              <a:spcAft>
                <a:spcPts val="1200"/>
              </a:spcAft>
            </a:pPr>
            <a:r>
              <a:rPr lang="es-CL" sz="3000" dirty="0">
                <a:latin typeface="+mn-lt"/>
              </a:rPr>
              <a:t>Hijo de Dios yo soy, gracias a ti, Señor. </a:t>
            </a:r>
          </a:p>
          <a:p>
            <a:pPr algn="ctr"/>
            <a:r>
              <a:rPr lang="es-CL" sz="3000" dirty="0">
                <a:latin typeface="+mn-lt"/>
              </a:rPr>
              <a:t>A ti, Señor, abro mi corazón </a:t>
            </a:r>
          </a:p>
          <a:p>
            <a:pPr algn="ctr"/>
            <a:r>
              <a:rPr lang="es-CL" sz="3000" dirty="0">
                <a:latin typeface="+mn-lt"/>
              </a:rPr>
              <a:t>para expresarte todo mi amor, </a:t>
            </a:r>
          </a:p>
          <a:p>
            <a:pPr algn="ctr"/>
            <a:r>
              <a:rPr lang="es-CL" sz="3000" dirty="0">
                <a:latin typeface="+mn-lt"/>
              </a:rPr>
              <a:t>más contigo tengo hoy. </a:t>
            </a:r>
          </a:p>
          <a:p>
            <a:pPr algn="ctr"/>
            <a:r>
              <a:rPr lang="es-CL" sz="3000" dirty="0">
                <a:latin typeface="+mn-lt"/>
              </a:rPr>
              <a:t>Señor, tú eres mi adoración, </a:t>
            </a:r>
          </a:p>
          <a:p>
            <a:pPr algn="ctr"/>
            <a:r>
              <a:rPr lang="es-CL" sz="3000" dirty="0">
                <a:latin typeface="+mn-lt"/>
              </a:rPr>
              <a:t>ante ti me rindo hoy y te alabo, mi Señor.</a:t>
            </a:r>
          </a:p>
        </p:txBody>
      </p:sp>
    </p:spTree>
  </p:cSld>
  <p:clrMapOvr>
    <a:masterClrMapping/>
  </p:clrMapOvr>
</p:sld>
</file>

<file path=ppt/slides/slide5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530" name="1 Rectángulo"/>
          <p:cNvSpPr>
            <a:spLocks noChangeArrowheads="1"/>
          </p:cNvSpPr>
          <p:nvPr/>
        </p:nvSpPr>
        <p:spPr bwMode="auto">
          <a:xfrm>
            <a:off x="323528" y="901164"/>
            <a:ext cx="8424936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s-CL" sz="3200" b="1" dirty="0">
                <a:latin typeface="+mn-lt"/>
              </a:rPr>
              <a:t>SEÑOR, DANOS DISCERNIMIENTO </a:t>
            </a:r>
          </a:p>
          <a:p>
            <a:pPr algn="ctr"/>
            <a:r>
              <a:rPr lang="es-CL" sz="3200" dirty="0">
                <a:latin typeface="+mn-lt"/>
              </a:rPr>
              <a:t>Señor, danos discernimiento</a:t>
            </a:r>
          </a:p>
          <a:p>
            <a:pPr algn="ctr"/>
            <a:r>
              <a:rPr lang="es-CL" sz="3200" dirty="0">
                <a:latin typeface="+mn-lt"/>
              </a:rPr>
              <a:t>para entender tu palabra, </a:t>
            </a:r>
          </a:p>
          <a:p>
            <a:pPr algn="ctr"/>
            <a:r>
              <a:rPr lang="es-CL" sz="3200" dirty="0">
                <a:latin typeface="+mn-lt"/>
              </a:rPr>
              <a:t>disponemos el corazón, </a:t>
            </a:r>
          </a:p>
          <a:p>
            <a:pPr algn="ctr">
              <a:spcAft>
                <a:spcPts val="1200"/>
              </a:spcAft>
            </a:pPr>
            <a:r>
              <a:rPr lang="es-CL" sz="3200" dirty="0">
                <a:latin typeface="+mn-lt"/>
              </a:rPr>
              <a:t>toma dominio de todo nuestro ser. </a:t>
            </a:r>
          </a:p>
          <a:p>
            <a:pPr algn="ctr"/>
            <a:r>
              <a:rPr lang="es-CL" sz="3200" dirty="0">
                <a:latin typeface="+mn-lt"/>
              </a:rPr>
              <a:t>Señor, tú eres el alfarero,</a:t>
            </a:r>
          </a:p>
          <a:p>
            <a:pPr algn="ctr"/>
            <a:r>
              <a:rPr lang="es-CL" sz="3200" dirty="0">
                <a:latin typeface="+mn-lt"/>
              </a:rPr>
              <a:t>moldéanos a tu imagen, </a:t>
            </a:r>
          </a:p>
          <a:p>
            <a:pPr algn="ctr"/>
            <a:r>
              <a:rPr lang="es-CL" sz="3200" dirty="0">
                <a:latin typeface="+mn-lt"/>
              </a:rPr>
              <a:t>tú eres quien gobierna las cosas, </a:t>
            </a:r>
          </a:p>
          <a:p>
            <a:pPr algn="ctr"/>
            <a:r>
              <a:rPr lang="es-CL" sz="3200" dirty="0">
                <a:latin typeface="+mn-lt"/>
              </a:rPr>
              <a:t>reconocemos tu autoridad.</a:t>
            </a:r>
          </a:p>
        </p:txBody>
      </p:sp>
    </p:spTree>
  </p:cSld>
  <p:clrMapOvr>
    <a:masterClrMapping/>
  </p:clrMapOvr>
</p:sld>
</file>

<file path=ppt/slides/slide5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554" name="1 Rectángulo"/>
          <p:cNvSpPr>
            <a:spLocks noChangeArrowheads="1"/>
          </p:cNvSpPr>
          <p:nvPr/>
        </p:nvSpPr>
        <p:spPr bwMode="auto">
          <a:xfrm>
            <a:off x="395536" y="980728"/>
            <a:ext cx="8352928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s-CL" sz="3200" b="1" dirty="0">
                <a:latin typeface="+mn-lt"/>
              </a:rPr>
              <a:t>SEÑOR, DEPENDO DE TI </a:t>
            </a:r>
          </a:p>
          <a:p>
            <a:pPr algn="ctr"/>
            <a:r>
              <a:rPr lang="es-CL" sz="3200" dirty="0">
                <a:latin typeface="+mn-lt"/>
              </a:rPr>
              <a:t>Señor, dependo de ti, de tu fortaleza, </a:t>
            </a:r>
          </a:p>
          <a:p>
            <a:pPr algn="ctr"/>
            <a:r>
              <a:rPr lang="es-CL" sz="3200" dirty="0">
                <a:latin typeface="+mn-lt"/>
              </a:rPr>
              <a:t>del poder de tu fuerza; </a:t>
            </a:r>
          </a:p>
          <a:p>
            <a:pPr algn="ctr"/>
            <a:r>
              <a:rPr lang="es-CL" sz="3200" dirty="0">
                <a:latin typeface="+mn-lt"/>
              </a:rPr>
              <a:t>por el mismo Espíritu que te levantó </a:t>
            </a:r>
          </a:p>
          <a:p>
            <a:pPr algn="ctr"/>
            <a:r>
              <a:rPr lang="es-CL" sz="3200" dirty="0">
                <a:latin typeface="+mn-lt"/>
              </a:rPr>
              <a:t>de entre los muertos, </a:t>
            </a:r>
          </a:p>
          <a:p>
            <a:pPr algn="ctr">
              <a:spcAft>
                <a:spcPts val="1200"/>
              </a:spcAft>
            </a:pPr>
            <a:r>
              <a:rPr lang="es-CL" sz="3200" dirty="0">
                <a:latin typeface="+mn-lt"/>
              </a:rPr>
              <a:t>en cada momento dependo de ti. </a:t>
            </a:r>
          </a:p>
          <a:p>
            <a:pPr algn="ctr"/>
            <a:r>
              <a:rPr lang="es-CL" sz="3200" dirty="0">
                <a:latin typeface="+mn-lt"/>
              </a:rPr>
              <a:t>Señor, dependo de ti, de la vida nueva, </a:t>
            </a:r>
          </a:p>
          <a:p>
            <a:pPr algn="ctr"/>
            <a:r>
              <a:rPr lang="es-CL" sz="3200" dirty="0">
                <a:latin typeface="+mn-lt"/>
              </a:rPr>
              <a:t>de tu gracia eterna,</a:t>
            </a:r>
          </a:p>
          <a:p>
            <a:pPr algn="ctr"/>
            <a:r>
              <a:rPr lang="es-CL" sz="3200" dirty="0">
                <a:latin typeface="+mn-lt"/>
              </a:rPr>
              <a:t>por el mismo Espíritu...</a:t>
            </a:r>
          </a:p>
        </p:txBody>
      </p:sp>
    </p:spTree>
  </p:cSld>
  <p:clrMapOvr>
    <a:masterClrMapping/>
  </p:clrMapOvr>
</p:sld>
</file>

<file path=ppt/slides/slide5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578" name="1 Rectángulo"/>
          <p:cNvSpPr>
            <a:spLocks noChangeArrowheads="1"/>
          </p:cNvSpPr>
          <p:nvPr/>
        </p:nvSpPr>
        <p:spPr bwMode="auto">
          <a:xfrm>
            <a:off x="395536" y="404665"/>
            <a:ext cx="8352928" cy="5816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s-CL" sz="3200" b="1" dirty="0">
                <a:latin typeface="+mn-lt"/>
              </a:rPr>
              <a:t>SEÑOR JESUCRISTO, TE MIRAMOS A TI </a:t>
            </a:r>
          </a:p>
          <a:p>
            <a:pPr algn="ctr"/>
            <a:r>
              <a:rPr lang="es-CL" sz="3200" dirty="0">
                <a:latin typeface="+mn-lt"/>
              </a:rPr>
              <a:t>Señor Jesucristo, te miramos a ti, </a:t>
            </a:r>
          </a:p>
          <a:p>
            <a:pPr algn="ctr"/>
            <a:r>
              <a:rPr lang="es-CL" sz="3200" dirty="0">
                <a:latin typeface="+mn-lt"/>
              </a:rPr>
              <a:t>a tu gracia abundante e infinito amor; </a:t>
            </a:r>
          </a:p>
          <a:p>
            <a:pPr algn="ctr"/>
            <a:r>
              <a:rPr lang="es-CL" sz="3200" dirty="0">
                <a:latin typeface="+mn-lt"/>
              </a:rPr>
              <a:t>nos has amado desde el principio, </a:t>
            </a:r>
          </a:p>
          <a:p>
            <a:pPr algn="ctr"/>
            <a:r>
              <a:rPr lang="es-CL" sz="3200" dirty="0">
                <a:latin typeface="+mn-lt"/>
              </a:rPr>
              <a:t>tú eres fiel, Señor. </a:t>
            </a:r>
          </a:p>
          <a:p>
            <a:pPr algn="ctr"/>
            <a:r>
              <a:rPr lang="es-CL" sz="3200" dirty="0">
                <a:latin typeface="+mn-lt"/>
              </a:rPr>
              <a:t>Eres la vida, roca de salvación, </a:t>
            </a:r>
          </a:p>
          <a:p>
            <a:pPr algn="ctr"/>
            <a:r>
              <a:rPr lang="es-CL" sz="3200" dirty="0">
                <a:latin typeface="+mn-lt"/>
              </a:rPr>
              <a:t>la vid verdadera, la luz del mundo, </a:t>
            </a:r>
          </a:p>
          <a:p>
            <a:pPr algn="ctr"/>
            <a:r>
              <a:rPr lang="es-CL" sz="3200" dirty="0">
                <a:latin typeface="+mn-lt"/>
              </a:rPr>
              <a:t>el deseado de las naciones; </a:t>
            </a:r>
          </a:p>
          <a:p>
            <a:pPr algn="ctr">
              <a:spcAft>
                <a:spcPts val="1200"/>
              </a:spcAft>
            </a:pPr>
            <a:r>
              <a:rPr lang="es-CL" sz="3200" dirty="0">
                <a:latin typeface="+mn-lt"/>
              </a:rPr>
              <a:t>precioso, Señor, eres tú. </a:t>
            </a:r>
          </a:p>
          <a:p>
            <a:pPr algn="ctr"/>
            <a:r>
              <a:rPr lang="es-CL" sz="3200" dirty="0">
                <a:latin typeface="+mn-lt"/>
              </a:rPr>
              <a:t>Digno, Señor, de todo honor; </a:t>
            </a:r>
          </a:p>
          <a:p>
            <a:pPr algn="ctr"/>
            <a:r>
              <a:rPr lang="es-CL" sz="3200" dirty="0">
                <a:latin typeface="+mn-lt"/>
              </a:rPr>
              <a:t>tu nombre es glorioso, amado Jesús.</a:t>
            </a:r>
          </a:p>
        </p:txBody>
      </p:sp>
    </p:spTree>
  </p:cSld>
  <p:clrMapOvr>
    <a:masterClrMapping/>
  </p:clrMapOvr>
</p:sld>
</file>

<file path=ppt/slides/slide5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874" name="Rectangle 1"/>
          <p:cNvSpPr>
            <a:spLocks noChangeArrowheads="1"/>
          </p:cNvSpPr>
          <p:nvPr/>
        </p:nvSpPr>
        <p:spPr bwMode="auto">
          <a:xfrm>
            <a:off x="0" y="1186979"/>
            <a:ext cx="9144000" cy="418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es-ES" sz="3200" b="1" dirty="0">
                <a:latin typeface="+mj-lt"/>
                <a:cs typeface="Times New Roman" pitchFamily="18" charset="0"/>
              </a:rPr>
              <a:t>SEÑOR JESÚS, EN TU PRESENCIA  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endParaRPr lang="es-ES" sz="3200" dirty="0">
              <a:latin typeface="+mj-lt"/>
              <a:cs typeface="Times New Roman" pitchFamily="18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Señor Jesús, en tu presencia nos inclinamos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en adoración, en adoración.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Recibe tú toda la alabanza y toda la gloria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spcAft>
                <a:spcPts val="1200"/>
              </a:spcAft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a tu majestad, a tu majestad, a tu majestad.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Tú eres digno, mi Señor, de toda la gloria,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de toda la gloria, de toda la gloria.</a:t>
            </a:r>
            <a:endParaRPr lang="es-ES" sz="3200" dirty="0">
              <a:latin typeface="+mj-lt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626" name="1 Rectángulo"/>
          <p:cNvSpPr>
            <a:spLocks noChangeArrowheads="1"/>
          </p:cNvSpPr>
          <p:nvPr/>
        </p:nvSpPr>
        <p:spPr bwMode="auto">
          <a:xfrm>
            <a:off x="395536" y="768761"/>
            <a:ext cx="8352928" cy="5324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s-CL" sz="3200" b="1" dirty="0">
                <a:latin typeface="+mn-lt"/>
              </a:rPr>
              <a:t>SEÑOR JESÚS, TE NECESITO </a:t>
            </a:r>
          </a:p>
          <a:p>
            <a:pPr algn="ctr"/>
            <a:r>
              <a:rPr lang="es-CL" sz="3200" dirty="0">
                <a:latin typeface="+mn-lt"/>
              </a:rPr>
              <a:t>Señor Jesús, te necesito; </a:t>
            </a:r>
          </a:p>
          <a:p>
            <a:pPr algn="ctr"/>
            <a:r>
              <a:rPr lang="es-CL" sz="3200" dirty="0">
                <a:latin typeface="+mn-lt"/>
              </a:rPr>
              <a:t>gracias por morir en la cruz por mí. </a:t>
            </a:r>
          </a:p>
          <a:p>
            <a:pPr algn="ctr"/>
            <a:r>
              <a:rPr lang="es-CL" sz="3200" dirty="0">
                <a:latin typeface="+mn-lt"/>
              </a:rPr>
              <a:t>Te entrego mi alma y mi corazón </a:t>
            </a:r>
          </a:p>
          <a:p>
            <a:pPr algn="ctr">
              <a:spcAft>
                <a:spcPts val="1200"/>
              </a:spcAft>
            </a:pPr>
            <a:r>
              <a:rPr lang="es-CL" sz="3200" dirty="0">
                <a:latin typeface="+mn-lt"/>
              </a:rPr>
              <a:t>y te recibo Señor, mi Salvador. </a:t>
            </a:r>
          </a:p>
          <a:p>
            <a:pPr algn="ctr"/>
            <a:r>
              <a:rPr lang="es-CL" sz="3200" dirty="0">
                <a:latin typeface="+mn-lt"/>
              </a:rPr>
              <a:t>Gracias por perdonar mis pecados, </a:t>
            </a:r>
          </a:p>
          <a:p>
            <a:pPr algn="ctr"/>
            <a:r>
              <a:rPr lang="es-CL" sz="3200" dirty="0">
                <a:latin typeface="+mn-lt"/>
              </a:rPr>
              <a:t>gracias por darme vida eterna; </a:t>
            </a:r>
          </a:p>
          <a:p>
            <a:pPr algn="ctr"/>
            <a:r>
              <a:rPr lang="es-CL" sz="3200" dirty="0">
                <a:latin typeface="+mn-lt"/>
              </a:rPr>
              <a:t>toma el control de mi vida, </a:t>
            </a:r>
          </a:p>
          <a:p>
            <a:pPr algn="ctr"/>
            <a:r>
              <a:rPr lang="es-CL" sz="3200" dirty="0">
                <a:latin typeface="+mn-lt"/>
              </a:rPr>
              <a:t>para que hagas de mí como quieras,</a:t>
            </a:r>
          </a:p>
          <a:p>
            <a:pPr algn="ctr"/>
            <a:r>
              <a:rPr lang="es-CL" sz="3200" dirty="0">
                <a:latin typeface="+mn-lt"/>
              </a:rPr>
              <a:t>Señor.</a:t>
            </a:r>
          </a:p>
        </p:txBody>
      </p:sp>
    </p:spTree>
  </p:cSld>
  <p:clrMapOvr>
    <a:masterClrMapping/>
  </p:clrMapOvr>
</p:sld>
</file>

<file path=ppt/slides/slide5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650" name="Rectangle 1"/>
          <p:cNvSpPr>
            <a:spLocks noChangeArrowheads="1"/>
          </p:cNvSpPr>
          <p:nvPr/>
        </p:nvSpPr>
        <p:spPr bwMode="auto">
          <a:xfrm>
            <a:off x="0" y="133668"/>
            <a:ext cx="9144000" cy="6401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s-ES" altLang="es-CL" sz="3000" b="1" dirty="0">
                <a:latin typeface="Calibri" pitchFamily="34" charset="0"/>
                <a:cs typeface="Times New Roman" pitchFamily="18" charset="0"/>
              </a:rPr>
              <a:t>SEÑOR, ¿QUÉ QUIERES QUE HAGA?</a:t>
            </a:r>
            <a:endParaRPr lang="es-CL" altLang="es-CL" sz="30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000" dirty="0">
                <a:latin typeface="Calibri" pitchFamily="34" charset="0"/>
                <a:cs typeface="Times New Roman" pitchFamily="18" charset="0"/>
              </a:rPr>
              <a:t>Señor, ¿qué quieres que haga,</a:t>
            </a:r>
            <a:endParaRPr lang="es-CL" altLang="es-CL" sz="30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000" dirty="0">
                <a:latin typeface="Calibri" pitchFamily="34" charset="0"/>
                <a:cs typeface="Times New Roman" pitchFamily="18" charset="0"/>
              </a:rPr>
              <a:t>después de todo lo que has hecho por mí?</a:t>
            </a:r>
            <a:endParaRPr lang="es-CL" altLang="es-CL" sz="30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000" dirty="0">
                <a:latin typeface="Calibri" pitchFamily="34" charset="0"/>
                <a:cs typeface="Times New Roman" pitchFamily="18" charset="0"/>
              </a:rPr>
              <a:t>Ya que todo me lo has dado de gracia,</a:t>
            </a:r>
            <a:endParaRPr lang="es-CL" altLang="es-CL" sz="30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000" dirty="0">
                <a:latin typeface="Calibri" pitchFamily="34" charset="0"/>
                <a:cs typeface="Times New Roman" pitchFamily="18" charset="0"/>
              </a:rPr>
              <a:t>¿qué puedo hacer por ti?</a:t>
            </a:r>
            <a:endParaRPr lang="es-CL" altLang="es-CL" sz="30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000" dirty="0">
                <a:latin typeface="Calibri" pitchFamily="34" charset="0"/>
                <a:cs typeface="Times New Roman" pitchFamily="18" charset="0"/>
              </a:rPr>
              <a:t>Sé que nada de lo mío te sirve,</a:t>
            </a:r>
            <a:endParaRPr lang="es-CL" altLang="es-CL" sz="30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000" dirty="0">
                <a:latin typeface="Calibri" pitchFamily="34" charset="0"/>
                <a:cs typeface="Times New Roman" pitchFamily="18" charset="0"/>
              </a:rPr>
              <a:t>pero sé también que, en tus manos,</a:t>
            </a:r>
            <a:endParaRPr lang="es-CL" altLang="es-CL" sz="3000" dirty="0">
              <a:latin typeface="Calibri" pitchFamily="34" charset="0"/>
            </a:endParaRPr>
          </a:p>
          <a:p>
            <a:pPr algn="ctr" eaLnBrk="0" hangingPunct="0">
              <a:spcAft>
                <a:spcPts val="1200"/>
              </a:spcAft>
            </a:pPr>
            <a:r>
              <a:rPr lang="es-ES" altLang="es-CL" sz="3000" dirty="0">
                <a:latin typeface="Calibri" pitchFamily="34" charset="0"/>
                <a:cs typeface="Times New Roman" pitchFamily="18" charset="0"/>
              </a:rPr>
              <a:t>instrumento útil puedo ser.</a:t>
            </a:r>
            <a:endParaRPr lang="es-CL" altLang="es-CL" sz="30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000" dirty="0">
                <a:latin typeface="Calibri" pitchFamily="34" charset="0"/>
                <a:cs typeface="Times New Roman" pitchFamily="18" charset="0"/>
              </a:rPr>
              <a:t>De gracia he de dar lo que de gracia recibí,</a:t>
            </a:r>
            <a:endParaRPr lang="es-CL" altLang="es-CL" sz="30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000" dirty="0">
                <a:latin typeface="Calibri" pitchFamily="34" charset="0"/>
                <a:cs typeface="Times New Roman" pitchFamily="18" charset="0"/>
              </a:rPr>
              <a:t>confiando en tu poder, tu sustento y dirección;</a:t>
            </a:r>
            <a:endParaRPr lang="es-CL" altLang="es-CL" sz="30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000" dirty="0">
                <a:latin typeface="Calibri" pitchFamily="34" charset="0"/>
                <a:cs typeface="Times New Roman" pitchFamily="18" charset="0"/>
              </a:rPr>
              <a:t>yo iré por ti y en ti donde quieras que vaya,</a:t>
            </a:r>
            <a:endParaRPr lang="es-CL" altLang="es-CL" sz="30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000" dirty="0">
                <a:latin typeface="Calibri" pitchFamily="34" charset="0"/>
                <a:cs typeface="Times New Roman" pitchFamily="18" charset="0"/>
              </a:rPr>
              <a:t>yo iré confiando en tu poder.</a:t>
            </a:r>
            <a:endParaRPr lang="es-CL" altLang="es-CL" sz="30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000" dirty="0">
                <a:latin typeface="Calibri" pitchFamily="34" charset="0"/>
                <a:cs typeface="Times New Roman" pitchFamily="18" charset="0"/>
              </a:rPr>
              <a:t>Envíame, Señor, envíame a mí.</a:t>
            </a:r>
            <a:endParaRPr lang="es-ES" altLang="es-CL" sz="3000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5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4" name="Rectangle 1"/>
          <p:cNvSpPr>
            <a:spLocks noChangeArrowheads="1"/>
          </p:cNvSpPr>
          <p:nvPr/>
        </p:nvSpPr>
        <p:spPr bwMode="auto">
          <a:xfrm>
            <a:off x="0" y="911036"/>
            <a:ext cx="9144000" cy="4678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es-ES" sz="3200" b="1" dirty="0">
                <a:latin typeface="+mn-lt"/>
                <a:cs typeface="Times New Roman" pitchFamily="18" charset="0"/>
              </a:rPr>
              <a:t>SEÑOR, QUIERO HACER TU VOLUNTAD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 eaLnBrk="0" hangingPunct="0">
              <a:defRPr/>
            </a:pPr>
            <a:endParaRPr lang="es-ES" sz="3200" dirty="0">
              <a:latin typeface="+mn-lt"/>
              <a:cs typeface="Times New Roman" pitchFamily="18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n-lt"/>
                <a:cs typeface="Times New Roman" pitchFamily="18" charset="0"/>
              </a:rPr>
              <a:t>Señor, quiero hacer tu voluntad,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n-lt"/>
                <a:cs typeface="Times New Roman" pitchFamily="18" charset="0"/>
              </a:rPr>
              <a:t>quiero andar en tus caminos,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n-lt"/>
                <a:cs typeface="Times New Roman" pitchFamily="18" charset="0"/>
              </a:rPr>
              <a:t>quiero hablar de tu palabra;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 eaLnBrk="0" hangingPunct="0">
              <a:spcAft>
                <a:spcPts val="1200"/>
              </a:spcAft>
              <a:defRPr/>
            </a:pPr>
            <a:r>
              <a:rPr lang="es-ES" sz="3200" dirty="0">
                <a:latin typeface="+mn-lt"/>
                <a:cs typeface="Times New Roman" pitchFamily="18" charset="0"/>
              </a:rPr>
              <a:t>Señor, quiero hacer tu voluntad.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n-lt"/>
                <a:cs typeface="Times New Roman" pitchFamily="18" charset="0"/>
              </a:rPr>
              <a:t>Heme aquí, Señor, heme aquí, Señor;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n-lt"/>
                <a:cs typeface="Times New Roman" pitchFamily="18" charset="0"/>
              </a:rPr>
              <a:t>quiero hablar de tu palabra,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n-lt"/>
                <a:cs typeface="Times New Roman" pitchFamily="18" charset="0"/>
              </a:rPr>
              <a:t>Señor, quiero hacer tu voluntad.</a:t>
            </a:r>
            <a:endParaRPr lang="es-ES" sz="3200" dirty="0">
              <a:latin typeface="+mn-lt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698" name="1 Rectángulo"/>
          <p:cNvSpPr>
            <a:spLocks noChangeArrowheads="1"/>
          </p:cNvSpPr>
          <p:nvPr/>
        </p:nvSpPr>
        <p:spPr bwMode="auto">
          <a:xfrm>
            <a:off x="395536" y="1309985"/>
            <a:ext cx="8424936" cy="38472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s-CL" sz="3200" b="1" dirty="0">
                <a:latin typeface="+mn-lt"/>
              </a:rPr>
              <a:t>SEÑOR, SI MIRARES A LOS PECADOS </a:t>
            </a:r>
          </a:p>
          <a:p>
            <a:pPr algn="ctr"/>
            <a:r>
              <a:rPr lang="es-CL" sz="3200" dirty="0">
                <a:latin typeface="+mn-lt"/>
              </a:rPr>
              <a:t>Señor, si mirares a los pecados, </a:t>
            </a:r>
          </a:p>
          <a:p>
            <a:pPr algn="ctr">
              <a:spcAft>
                <a:spcPts val="1200"/>
              </a:spcAft>
            </a:pPr>
            <a:r>
              <a:rPr lang="es-CL" sz="3200" dirty="0">
                <a:latin typeface="+mn-lt"/>
              </a:rPr>
              <a:t>quién, oh Señor, podrá sostenerse. </a:t>
            </a:r>
          </a:p>
          <a:p>
            <a:pPr algn="ctr"/>
            <a:r>
              <a:rPr lang="es-CL" sz="3200" dirty="0">
                <a:latin typeface="+mn-lt"/>
              </a:rPr>
              <a:t>Pero en ti hay perdón,</a:t>
            </a:r>
          </a:p>
          <a:p>
            <a:pPr algn="ctr"/>
            <a:r>
              <a:rPr lang="es-CL" sz="3200" dirty="0">
                <a:latin typeface="+mn-lt"/>
              </a:rPr>
              <a:t>pero en ti hay perdón,</a:t>
            </a:r>
          </a:p>
          <a:p>
            <a:pPr algn="ctr"/>
            <a:r>
              <a:rPr lang="es-CL" sz="3200" dirty="0">
                <a:latin typeface="+mn-lt"/>
              </a:rPr>
              <a:t>pero en ti hay perdón,</a:t>
            </a:r>
          </a:p>
          <a:p>
            <a:pPr algn="ctr"/>
            <a:r>
              <a:rPr lang="es-CL" sz="3200" dirty="0">
                <a:latin typeface="+mn-lt"/>
              </a:rPr>
              <a:t>para que seas reverenciado.</a:t>
            </a:r>
          </a:p>
        </p:txBody>
      </p:sp>
    </p:spTree>
  </p:cSld>
  <p:clrMapOvr>
    <a:masterClrMapping/>
  </p:clrMapOvr>
</p:sld>
</file>

<file path=ppt/slides/slide5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1" name="Rectangle 1"/>
          <p:cNvSpPr>
            <a:spLocks noChangeArrowheads="1"/>
          </p:cNvSpPr>
          <p:nvPr/>
        </p:nvSpPr>
        <p:spPr bwMode="auto">
          <a:xfrm>
            <a:off x="0" y="630708"/>
            <a:ext cx="9144000" cy="5462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bIns="0" anchor="ctr">
            <a:spAutoFit/>
          </a:bodyPr>
          <a:lstStyle/>
          <a:p>
            <a:pPr algn="ctr">
              <a:defRPr/>
            </a:pPr>
            <a:r>
              <a:rPr lang="es-ES" sz="3200" b="1" dirty="0">
                <a:latin typeface="+mj-lt"/>
                <a:cs typeface="Times New Roman" pitchFamily="18" charset="0"/>
              </a:rPr>
              <a:t>SEÑOR, TU AMOR FUE GRANDE</a:t>
            </a:r>
            <a:endParaRPr lang="es-ES" sz="3200" b="1" i="1" dirty="0">
              <a:latin typeface="+mj-lt"/>
              <a:cs typeface="Times New Roman" pitchFamily="18" charset="0"/>
            </a:endParaRPr>
          </a:p>
          <a:p>
            <a:pPr algn="ctr" eaLnBrk="0" hangingPunct="0">
              <a:defRPr/>
            </a:pPr>
            <a:endParaRPr lang="es-ES" sz="3200" dirty="0">
              <a:latin typeface="+mj-lt"/>
              <a:ea typeface="Times New Roman" pitchFamily="18" charset="0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  <a:cs typeface="Arial" pitchFamily="34" charset="0"/>
              </a:rPr>
              <a:t>Señor, tu amor fue grande</a:t>
            </a:r>
            <a:endParaRPr lang="es-CL" sz="3200" dirty="0">
              <a:latin typeface="+mj-lt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al salvarme allí en la cruz,  ¡Gracias, Señor!</a:t>
            </a:r>
          </a:p>
          <a:p>
            <a:pPr algn="ctr" eaLnBrk="0" hangingPunct="0">
              <a:defRPr/>
            </a:pPr>
            <a:endParaRPr lang="es-ES" sz="3200" dirty="0">
              <a:latin typeface="+mj-lt"/>
              <a:ea typeface="Times New Roman" pitchFamily="18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Eres grande, Señor, eres digno de alabanza,</a:t>
            </a:r>
            <a:endParaRPr lang="es-CL" sz="3200" dirty="0">
              <a:latin typeface="+mj-lt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porque tuyo es el poder y la gloria.</a:t>
            </a:r>
          </a:p>
          <a:p>
            <a:pPr algn="ctr" eaLnBrk="0" hangingPunct="0">
              <a:defRPr/>
            </a:pPr>
            <a:endParaRPr lang="es-CL" sz="3200" dirty="0">
              <a:latin typeface="+mj-lt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Señor, tú me libraste</a:t>
            </a:r>
            <a:endParaRPr lang="es-CL" sz="3200" dirty="0">
              <a:latin typeface="+mj-lt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de mis cadenas y opresiones,</a:t>
            </a:r>
            <a:endParaRPr lang="es-CL" sz="3200" dirty="0">
              <a:latin typeface="+mj-lt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¡Gracias, Señor!</a:t>
            </a:r>
            <a:endParaRPr lang="es-ES" sz="3200" dirty="0">
              <a:latin typeface="+mj-lt"/>
            </a:endParaRPr>
          </a:p>
        </p:txBody>
      </p:sp>
    </p:spTree>
  </p:cSld>
  <p:clrMapOvr>
    <a:masterClrMapping/>
  </p:clrMapOvr>
</p:sld>
</file>

<file path=ppt/slides/slide5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746" name="Rectangle 1"/>
          <p:cNvSpPr>
            <a:spLocks noChangeArrowheads="1"/>
          </p:cNvSpPr>
          <p:nvPr/>
        </p:nvSpPr>
        <p:spPr bwMode="auto">
          <a:xfrm>
            <a:off x="0" y="564605"/>
            <a:ext cx="9144000" cy="5693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b="1" dirty="0">
                <a:latin typeface="Calibri" pitchFamily="34" charset="0"/>
                <a:cs typeface="Times New Roman" pitchFamily="18" charset="0"/>
              </a:rPr>
              <a:t>SEÑOR, TÚ NOS HAS SIDO REFUGIO 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spcAft>
                <a:spcPts val="1200"/>
              </a:spcAft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2400" dirty="0">
                <a:latin typeface="Calibri" pitchFamily="34" charset="0"/>
                <a:cs typeface="Times New Roman" pitchFamily="18" charset="0"/>
              </a:rPr>
              <a:t>(Salmo 90: 1-2)</a:t>
            </a:r>
            <a:endParaRPr lang="es-CL" altLang="es-CL" sz="24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Señor, tú nos has sido refugio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de generación en generación.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Antes que naciesen los montes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y formases la tierra y el mundo,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spcAft>
                <a:spcPts val="1200"/>
              </a:spcAft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desde el siglo y hasta el siglo, tú eres Dios.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Tú eres Dios eternamente...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desde el siglo y hasta el siglo, tú eres Dios.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Aleluya, aleluya...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Desde el siglo y hasta el siglo, tú eres Dios.</a:t>
            </a:r>
            <a:endParaRPr lang="es-ES" altLang="es-CL" sz="3200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6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770" name="1 Rectángulo"/>
          <p:cNvSpPr>
            <a:spLocks noChangeArrowheads="1"/>
          </p:cNvSpPr>
          <p:nvPr/>
        </p:nvSpPr>
        <p:spPr bwMode="auto">
          <a:xfrm>
            <a:off x="323528" y="1189196"/>
            <a:ext cx="8352928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s-CL" sz="3200" b="1" dirty="0">
                <a:latin typeface="+mn-lt"/>
              </a:rPr>
              <a:t>SEÑOR, YO QUIERO EXPRESARTE </a:t>
            </a:r>
          </a:p>
          <a:p>
            <a:pPr algn="ctr"/>
            <a:r>
              <a:rPr lang="es-CL" sz="3200" dirty="0">
                <a:latin typeface="+mn-lt"/>
              </a:rPr>
              <a:t>Señor, yo quiero expresarte </a:t>
            </a:r>
          </a:p>
          <a:p>
            <a:pPr algn="ctr"/>
            <a:r>
              <a:rPr lang="es-CL" sz="3200" dirty="0">
                <a:latin typeface="+mn-lt"/>
              </a:rPr>
              <a:t>la gratitud que hay en mí. </a:t>
            </a:r>
          </a:p>
          <a:p>
            <a:pPr algn="ctr"/>
            <a:r>
              <a:rPr lang="es-CL" sz="3200" dirty="0">
                <a:latin typeface="+mn-lt"/>
              </a:rPr>
              <a:t>Yo sé lo fiel que eres tú, Señor </a:t>
            </a:r>
          </a:p>
          <a:p>
            <a:pPr algn="ctr">
              <a:spcAft>
                <a:spcPts val="1200"/>
              </a:spcAft>
            </a:pPr>
            <a:r>
              <a:rPr lang="es-CL" sz="3200" dirty="0">
                <a:latin typeface="+mn-lt"/>
              </a:rPr>
              <a:t>y lo grande que es tu amor. </a:t>
            </a:r>
          </a:p>
          <a:p>
            <a:pPr algn="ctr"/>
            <a:r>
              <a:rPr lang="es-CL" sz="3200" dirty="0">
                <a:latin typeface="+mn-lt"/>
              </a:rPr>
              <a:t>Señor, enséñame a amar</a:t>
            </a:r>
          </a:p>
          <a:p>
            <a:pPr algn="ctr"/>
            <a:r>
              <a:rPr lang="es-CL" sz="3200" dirty="0">
                <a:latin typeface="+mn-lt"/>
              </a:rPr>
              <a:t>así como amas tú; </a:t>
            </a:r>
          </a:p>
          <a:p>
            <a:pPr algn="ctr"/>
            <a:r>
              <a:rPr lang="es-CL" sz="3200" dirty="0">
                <a:latin typeface="+mn-lt"/>
              </a:rPr>
              <a:t>tú eres perfecto en todo,</a:t>
            </a:r>
          </a:p>
          <a:p>
            <a:pPr algn="ctr"/>
            <a:r>
              <a:rPr lang="es-CL" sz="3200" dirty="0">
                <a:latin typeface="+mn-lt"/>
              </a:rPr>
              <a:t>excelso eres, Jesús.</a:t>
            </a:r>
          </a:p>
        </p:txBody>
      </p:sp>
    </p:spTree>
  </p:cSld>
  <p:clrMapOvr>
    <a:masterClrMapping/>
  </p:clrMapOvr>
</p:sld>
</file>

<file path=ppt/slides/slide6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794" name="1 Rectángulo"/>
          <p:cNvSpPr>
            <a:spLocks noChangeArrowheads="1"/>
          </p:cNvSpPr>
          <p:nvPr/>
        </p:nvSpPr>
        <p:spPr bwMode="auto">
          <a:xfrm>
            <a:off x="395536" y="1526009"/>
            <a:ext cx="8280920" cy="38472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s-CL" sz="3200" b="1" dirty="0">
                <a:latin typeface="+mn-lt"/>
              </a:rPr>
              <a:t>SÉ QUE HAY MÁS DE TI </a:t>
            </a:r>
          </a:p>
          <a:p>
            <a:pPr algn="ctr"/>
            <a:r>
              <a:rPr lang="es-CL" sz="3200" dirty="0">
                <a:latin typeface="+mn-lt"/>
              </a:rPr>
              <a:t>Sé que hay más de ti, Dios mío, </a:t>
            </a:r>
          </a:p>
          <a:p>
            <a:pPr algn="ctr">
              <a:spcAft>
                <a:spcPts val="1200"/>
              </a:spcAft>
            </a:pPr>
            <a:r>
              <a:rPr lang="es-CL" sz="3200" dirty="0">
                <a:latin typeface="+mn-lt"/>
              </a:rPr>
              <a:t>mucho más, hay más de ti. </a:t>
            </a:r>
          </a:p>
          <a:p>
            <a:pPr algn="ctr"/>
            <a:r>
              <a:rPr lang="es-CL" sz="3200" dirty="0">
                <a:latin typeface="+mn-lt"/>
              </a:rPr>
              <a:t>Mi alma tiene sed de ti,</a:t>
            </a:r>
          </a:p>
          <a:p>
            <a:pPr algn="ctr"/>
            <a:r>
              <a:rPr lang="es-CL" sz="3200" dirty="0">
                <a:latin typeface="+mn-lt"/>
              </a:rPr>
              <a:t>mi alma tiene sed de ti; </a:t>
            </a:r>
          </a:p>
          <a:p>
            <a:pPr algn="ctr"/>
            <a:r>
              <a:rPr lang="es-CL" sz="3200" dirty="0">
                <a:latin typeface="+mn-lt"/>
              </a:rPr>
              <a:t>mi alma tiene sed de ti,</a:t>
            </a:r>
          </a:p>
          <a:p>
            <a:pPr algn="ctr"/>
            <a:r>
              <a:rPr lang="es-CL" sz="3200" dirty="0">
                <a:latin typeface="+mn-lt"/>
              </a:rPr>
              <a:t>sed de ti, Señor.</a:t>
            </a:r>
          </a:p>
        </p:txBody>
      </p:sp>
    </p:spTree>
  </p:cSld>
  <p:clrMapOvr>
    <a:masterClrMapping/>
  </p:clrMapOvr>
</p:sld>
</file>

<file path=ppt/slides/slide6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018" name="Rectangle 1"/>
          <p:cNvSpPr>
            <a:spLocks noChangeArrowheads="1"/>
          </p:cNvSpPr>
          <p:nvPr/>
        </p:nvSpPr>
        <p:spPr bwMode="auto">
          <a:xfrm>
            <a:off x="0" y="1187455"/>
            <a:ext cx="9144000" cy="41857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es-ES" sz="3200" b="1" dirty="0">
                <a:latin typeface="+mj-lt"/>
                <a:cs typeface="Times New Roman" pitchFamily="18" charset="0"/>
              </a:rPr>
              <a:t>SÍ, HAY UN RÍO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endParaRPr lang="es-ES" sz="3200" dirty="0">
              <a:latin typeface="+mj-lt"/>
              <a:cs typeface="Times New Roman" pitchFamily="18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Sí, hay un río, que fluye del trono de Dios,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hay una fuente, </a:t>
            </a:r>
          </a:p>
          <a:p>
            <a:pPr algn="ctr" eaLnBrk="0" hangingPunct="0">
              <a:spcAft>
                <a:spcPts val="1200"/>
              </a:spcAft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que fluye por la sangre que él vertió.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Ven a esas aguas, </a:t>
            </a: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donde hay la mejor provisión.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Sí, hay un río que nunca se secará.</a:t>
            </a:r>
            <a:endParaRPr lang="es-ES" sz="3200" dirty="0">
              <a:latin typeface="+mj-lt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842" name="Rectangle 1"/>
          <p:cNvSpPr>
            <a:spLocks noChangeArrowheads="1"/>
          </p:cNvSpPr>
          <p:nvPr/>
        </p:nvSpPr>
        <p:spPr bwMode="auto">
          <a:xfrm>
            <a:off x="395288" y="696178"/>
            <a:ext cx="8280400" cy="5170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b="1" dirty="0">
                <a:latin typeface="Calibri" pitchFamily="34" charset="0"/>
                <a:cs typeface="Times New Roman" pitchFamily="18" charset="0"/>
              </a:rPr>
              <a:t>SI ME LLAMARA HOY MI DIOS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endParaRPr lang="es-ES" altLang="es-CL" sz="3200" dirty="0">
              <a:latin typeface="Calibri" pitchFamily="34" charset="0"/>
              <a:cs typeface="Times New Roman" pitchFamily="18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Si me llamara hoy mi Dios a su presencia,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no habrá temor, confiado iré,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pues he creído que la sangre de Jesús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spcAft>
                <a:spcPts val="1200"/>
              </a:spcAft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lavó mis culpas allí en la cruz.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Bendita sangre, precio de mi redención,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perfecta ofrenda de puro amor.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Por la preciosa sangre que vertió Jesús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reconciliado fui con Dios.</a:t>
            </a:r>
            <a:endParaRPr lang="es-ES" altLang="es-CL" sz="3200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6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866" name="Rectangle 1"/>
          <p:cNvSpPr>
            <a:spLocks noChangeArrowheads="1"/>
          </p:cNvSpPr>
          <p:nvPr/>
        </p:nvSpPr>
        <p:spPr bwMode="auto">
          <a:xfrm>
            <a:off x="0" y="625475"/>
            <a:ext cx="9144000" cy="520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b="1">
                <a:latin typeface="Calibri" pitchFamily="34" charset="0"/>
                <a:cs typeface="Times New Roman" pitchFamily="18" charset="0"/>
              </a:rPr>
              <a:t>SI SE HUMILLARE MI PUEBLO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(2 Crónicas 7:14)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endParaRPr lang="es-ES" altLang="es-CL" sz="3600">
              <a:latin typeface="Calibri" pitchFamily="34" charset="0"/>
              <a:cs typeface="Times New Roman" pitchFamily="18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Si se humillare mi pueblo,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sobre el cual mi nombre es invocado,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y oraren, y buscaren mi rostro,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y se convirtieren de sus malos caminos.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Entonces yo oiré desde los cielos,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y perdonaré sus pecados,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y sanaré su tierra... ha dicho el Señor.</a:t>
            </a:r>
            <a:endParaRPr lang="es-ES" altLang="es-CL" sz="320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6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890" name="1 Rectángulo"/>
          <p:cNvSpPr>
            <a:spLocks noChangeArrowheads="1"/>
          </p:cNvSpPr>
          <p:nvPr/>
        </p:nvSpPr>
        <p:spPr bwMode="auto">
          <a:xfrm>
            <a:off x="395536" y="332656"/>
            <a:ext cx="8352928" cy="6401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s-CL" sz="3000" b="1" dirty="0">
                <a:latin typeface="+mn-lt"/>
              </a:rPr>
              <a:t>SI TÚ ME PERDONASTE, SEÑOR </a:t>
            </a:r>
          </a:p>
          <a:p>
            <a:pPr algn="ctr"/>
            <a:r>
              <a:rPr lang="es-CL" sz="3000" dirty="0">
                <a:latin typeface="+mn-lt"/>
              </a:rPr>
              <a:t>Si tú me perdonaste, Señor, </a:t>
            </a:r>
          </a:p>
          <a:p>
            <a:pPr algn="ctr"/>
            <a:r>
              <a:rPr lang="es-CL" sz="3000" dirty="0">
                <a:latin typeface="+mn-lt"/>
              </a:rPr>
              <a:t>no hay nada más que hacer; </a:t>
            </a:r>
          </a:p>
          <a:p>
            <a:pPr algn="ctr"/>
            <a:r>
              <a:rPr lang="es-CL" sz="3000" dirty="0">
                <a:latin typeface="+mn-lt"/>
              </a:rPr>
              <a:t>si tú me perdonaste, Señor, </a:t>
            </a:r>
          </a:p>
          <a:p>
            <a:pPr algn="ctr"/>
            <a:r>
              <a:rPr lang="es-CL" sz="3000" dirty="0">
                <a:latin typeface="+mn-lt"/>
              </a:rPr>
              <a:t>solamente darte gracias. </a:t>
            </a:r>
          </a:p>
          <a:p>
            <a:pPr algn="ctr"/>
            <a:r>
              <a:rPr lang="es-CL" sz="3000" dirty="0">
                <a:latin typeface="+mn-lt"/>
              </a:rPr>
              <a:t>Tu sangre derramada en la cruz </a:t>
            </a:r>
          </a:p>
          <a:p>
            <a:pPr algn="ctr"/>
            <a:r>
              <a:rPr lang="es-CL" sz="3000" dirty="0">
                <a:latin typeface="+mn-lt"/>
              </a:rPr>
              <a:t>es suficiente para mí; </a:t>
            </a:r>
          </a:p>
          <a:p>
            <a:pPr algn="ctr"/>
            <a:r>
              <a:rPr lang="es-CL" sz="3000" dirty="0">
                <a:latin typeface="+mn-lt"/>
              </a:rPr>
              <a:t>tu sangre derramada en la cruz </a:t>
            </a:r>
          </a:p>
          <a:p>
            <a:pPr algn="ctr">
              <a:spcAft>
                <a:spcPts val="1200"/>
              </a:spcAft>
            </a:pPr>
            <a:r>
              <a:rPr lang="es-CL" sz="3000" dirty="0">
                <a:latin typeface="+mn-lt"/>
              </a:rPr>
              <a:t>me limpia y me redime. </a:t>
            </a:r>
          </a:p>
          <a:p>
            <a:pPr algn="ctr"/>
            <a:r>
              <a:rPr lang="es-CL" sz="3000" dirty="0">
                <a:latin typeface="+mn-lt"/>
              </a:rPr>
              <a:t>Gracias, porque nunca más </a:t>
            </a:r>
          </a:p>
          <a:p>
            <a:pPr algn="ctr"/>
            <a:r>
              <a:rPr lang="es-CL" sz="3000" dirty="0">
                <a:latin typeface="+mn-lt"/>
              </a:rPr>
              <a:t>te acuerdas de mi iniquidad; </a:t>
            </a:r>
          </a:p>
          <a:p>
            <a:pPr algn="ctr"/>
            <a:r>
              <a:rPr lang="es-CL" sz="3000" dirty="0">
                <a:latin typeface="+mn-lt"/>
              </a:rPr>
              <a:t>gracias por tu grande amor,  </a:t>
            </a:r>
          </a:p>
          <a:p>
            <a:pPr algn="ctr"/>
            <a:r>
              <a:rPr lang="es-CL" sz="3000" dirty="0">
                <a:latin typeface="+mn-lt"/>
              </a:rPr>
              <a:t>gracias, mi Señor.</a:t>
            </a:r>
          </a:p>
        </p:txBody>
      </p:sp>
    </p:spTree>
  </p:cSld>
  <p:clrMapOvr>
    <a:masterClrMapping/>
  </p:clrMapOvr>
</p:sld>
</file>

<file path=ppt/slides/slide6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914" name="2 Rectángulo"/>
          <p:cNvSpPr>
            <a:spLocks noChangeArrowheads="1"/>
          </p:cNvSpPr>
          <p:nvPr/>
        </p:nvSpPr>
        <p:spPr bwMode="auto">
          <a:xfrm>
            <a:off x="395536" y="1391865"/>
            <a:ext cx="8352928" cy="3693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s-CL" sz="3200" b="1" dirty="0">
                <a:latin typeface="+mn-lt"/>
              </a:rPr>
              <a:t>SI TÚ NO ESTÁS, SEÑOR </a:t>
            </a:r>
          </a:p>
          <a:p>
            <a:pPr algn="ctr"/>
            <a:r>
              <a:rPr lang="es-CL" sz="3200" dirty="0">
                <a:latin typeface="+mn-lt"/>
              </a:rPr>
              <a:t>Si tú no estás, Señor, nada somos, </a:t>
            </a:r>
          </a:p>
          <a:p>
            <a:pPr algn="ctr"/>
            <a:r>
              <a:rPr lang="es-CL" sz="3200" dirty="0">
                <a:latin typeface="+mn-lt"/>
              </a:rPr>
              <a:t>nada somos si tú no estás, Señor. </a:t>
            </a:r>
          </a:p>
          <a:p>
            <a:pPr algn="ctr"/>
            <a:r>
              <a:rPr lang="es-CL" sz="3200" dirty="0">
                <a:latin typeface="+mn-lt"/>
              </a:rPr>
              <a:t>Todo deja de ser, nada tendría valor; </a:t>
            </a:r>
          </a:p>
          <a:p>
            <a:pPr algn="ctr"/>
            <a:r>
              <a:rPr lang="es-CL" sz="3200" dirty="0">
                <a:latin typeface="+mn-lt"/>
              </a:rPr>
              <a:t>si tu no estuvieras, Señor; </a:t>
            </a:r>
          </a:p>
          <a:p>
            <a:pPr algn="ctr"/>
            <a:r>
              <a:rPr lang="es-CL" sz="3200" dirty="0">
                <a:latin typeface="+mn-lt"/>
              </a:rPr>
              <a:t>mas tú estás por nosotros </a:t>
            </a:r>
          </a:p>
          <a:p>
            <a:pPr algn="ctr"/>
            <a:r>
              <a:rPr lang="es-CL" sz="3200" dirty="0">
                <a:latin typeface="+mn-lt"/>
              </a:rPr>
              <a:t>y en ti lo tenemos todo...</a:t>
            </a:r>
          </a:p>
        </p:txBody>
      </p:sp>
    </p:spTree>
  </p:cSld>
  <p:clrMapOvr>
    <a:masterClrMapping/>
  </p:clrMapOvr>
</p:sld>
</file>

<file path=ppt/slides/slide6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938" name="1 Rectángulo"/>
          <p:cNvSpPr>
            <a:spLocks noChangeArrowheads="1"/>
          </p:cNvSpPr>
          <p:nvPr/>
        </p:nvSpPr>
        <p:spPr bwMode="auto">
          <a:xfrm>
            <a:off x="395536" y="1033566"/>
            <a:ext cx="8352928" cy="433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s-CL" sz="3200" b="1" dirty="0">
                <a:latin typeface="+mn-lt"/>
              </a:rPr>
              <a:t>SI TU TIENES GOZO EN TU CORAZÓN </a:t>
            </a:r>
          </a:p>
          <a:p>
            <a:pPr algn="ctr"/>
            <a:r>
              <a:rPr lang="es-CL" sz="3200" dirty="0">
                <a:latin typeface="+mn-lt"/>
              </a:rPr>
              <a:t>Si tú tienes gozo en tu corazón,</a:t>
            </a:r>
          </a:p>
          <a:p>
            <a:pPr algn="ctr"/>
            <a:r>
              <a:rPr lang="es-CL" sz="3200" dirty="0">
                <a:latin typeface="+mn-lt"/>
              </a:rPr>
              <a:t>alaba a Cristo;</a:t>
            </a:r>
          </a:p>
          <a:p>
            <a:pPr algn="ctr"/>
            <a:r>
              <a:rPr lang="es-CL" sz="3200" dirty="0">
                <a:latin typeface="+mn-lt"/>
              </a:rPr>
              <a:t>Si tú tienes gozo en tu corazón,</a:t>
            </a:r>
          </a:p>
          <a:p>
            <a:pPr algn="ctr"/>
            <a:r>
              <a:rPr lang="es-CL" sz="3200" dirty="0">
                <a:latin typeface="+mn-lt"/>
              </a:rPr>
              <a:t>alaba a Cristo. </a:t>
            </a:r>
          </a:p>
          <a:p>
            <a:pPr algn="ctr">
              <a:spcAft>
                <a:spcPts val="1200"/>
              </a:spcAft>
            </a:pPr>
            <a:r>
              <a:rPr lang="es-CL" sz="3200" dirty="0">
                <a:latin typeface="+mn-lt"/>
              </a:rPr>
              <a:t>Alaba, alaba, alaba al Señor. </a:t>
            </a:r>
          </a:p>
          <a:p>
            <a:pPr algn="ctr"/>
            <a:r>
              <a:rPr lang="es-CL" sz="3200" dirty="0">
                <a:latin typeface="+mn-lt"/>
              </a:rPr>
              <a:t>Solo él es digno de toda gloria y alabanza… </a:t>
            </a:r>
          </a:p>
          <a:p>
            <a:pPr algn="ctr"/>
            <a:r>
              <a:rPr lang="es-CL" sz="3200" dirty="0">
                <a:latin typeface="+mn-lt"/>
              </a:rPr>
              <a:t>toda honra, toda gloria y alabanza a Jesús.</a:t>
            </a:r>
          </a:p>
        </p:txBody>
      </p:sp>
    </p:spTree>
  </p:cSld>
  <p:clrMapOvr>
    <a:masterClrMapping/>
  </p:clrMapOvr>
</p:sld>
</file>

<file path=ppt/slides/slide6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62" name="Rectangle 1"/>
          <p:cNvSpPr>
            <a:spLocks noChangeArrowheads="1"/>
          </p:cNvSpPr>
          <p:nvPr/>
        </p:nvSpPr>
        <p:spPr bwMode="auto">
          <a:xfrm>
            <a:off x="-15875" y="153502"/>
            <a:ext cx="9144000" cy="6401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spcAft>
                <a:spcPts val="1200"/>
              </a:spcAft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000" b="1" dirty="0">
                <a:latin typeface="Calibri" pitchFamily="34" charset="0"/>
                <a:cs typeface="Times New Roman" pitchFamily="18" charset="0"/>
              </a:rPr>
              <a:t>SOBERANO DE LOS REYES DE LA TIERRA</a:t>
            </a:r>
            <a:endParaRPr lang="es-CL" altLang="es-CL" sz="3000" dirty="0">
              <a:latin typeface="Calibri" pitchFamily="34" charset="0"/>
            </a:endParaRPr>
          </a:p>
          <a:p>
            <a:pPr algn="ctr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000" dirty="0">
                <a:latin typeface="Calibri" pitchFamily="34" charset="0"/>
                <a:cs typeface="Times New Roman" pitchFamily="18" charset="0"/>
              </a:rPr>
              <a:t>Soberano de los reyes de la tierra;</a:t>
            </a:r>
            <a:endParaRPr lang="es-CL" altLang="es-CL" sz="30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000" dirty="0">
                <a:latin typeface="Calibri" pitchFamily="34" charset="0"/>
                <a:cs typeface="Times New Roman" pitchFamily="18" charset="0"/>
              </a:rPr>
              <a:t>es el más excelso Rey, Jesús.</a:t>
            </a:r>
            <a:endParaRPr lang="es-CL" altLang="es-CL" sz="30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000" dirty="0">
                <a:latin typeface="Calibri" pitchFamily="34" charset="0"/>
                <a:cs typeface="Times New Roman" pitchFamily="18" charset="0"/>
              </a:rPr>
              <a:t>Su trono permanece para siempre,</a:t>
            </a:r>
            <a:endParaRPr lang="es-CL" altLang="es-CL" sz="30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000" dirty="0">
                <a:latin typeface="Calibri" pitchFamily="34" charset="0"/>
                <a:cs typeface="Times New Roman" pitchFamily="18" charset="0"/>
              </a:rPr>
              <a:t>con vara de justicia regirá.</a:t>
            </a:r>
            <a:endParaRPr lang="es-CL" altLang="es-CL" sz="30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000" dirty="0">
                <a:latin typeface="Calibri" pitchFamily="34" charset="0"/>
                <a:cs typeface="Times New Roman" pitchFamily="18" charset="0"/>
              </a:rPr>
              <a:t>El que tiene ojos como llama de fuego</a:t>
            </a:r>
            <a:endParaRPr lang="es-CL" altLang="es-CL" sz="30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000" dirty="0">
                <a:latin typeface="Calibri" pitchFamily="34" charset="0"/>
                <a:cs typeface="Times New Roman" pitchFamily="18" charset="0"/>
              </a:rPr>
              <a:t>y pies semejantes al bronce bruñido,</a:t>
            </a:r>
            <a:endParaRPr lang="es-CL" altLang="es-CL" sz="30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000" dirty="0">
                <a:latin typeface="Calibri" pitchFamily="34" charset="0"/>
                <a:cs typeface="Times New Roman" pitchFamily="18" charset="0"/>
              </a:rPr>
              <a:t>el que ciñe su pecho con cinto de oro,</a:t>
            </a:r>
            <a:endParaRPr lang="es-CL" altLang="es-CL" sz="30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000" dirty="0">
                <a:latin typeface="Calibri" pitchFamily="34" charset="0"/>
                <a:cs typeface="Times New Roman" pitchFamily="18" charset="0"/>
              </a:rPr>
              <a:t>el que trae la espada de su poder,</a:t>
            </a:r>
            <a:endParaRPr lang="es-CL" altLang="es-CL" sz="3000" dirty="0">
              <a:latin typeface="Calibri" pitchFamily="34" charset="0"/>
            </a:endParaRPr>
          </a:p>
          <a:p>
            <a:pPr algn="ctr" eaLnBrk="0" hangingPunct="0">
              <a:spcAft>
                <a:spcPts val="1200"/>
              </a:spcAft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000" dirty="0">
                <a:latin typeface="Calibri" pitchFamily="34" charset="0"/>
                <a:cs typeface="Times New Roman" pitchFamily="18" charset="0"/>
              </a:rPr>
              <a:t>sobre las naciones... reinará. </a:t>
            </a:r>
            <a:endParaRPr lang="es-CL" altLang="es-CL" sz="30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000" dirty="0">
                <a:latin typeface="Calibri" pitchFamily="34" charset="0"/>
                <a:cs typeface="Times New Roman" pitchFamily="18" charset="0"/>
              </a:rPr>
              <a:t>El León de la tribu de Judá,</a:t>
            </a:r>
            <a:endParaRPr lang="es-CL" altLang="es-CL" sz="30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000" dirty="0">
                <a:latin typeface="Calibri" pitchFamily="34" charset="0"/>
                <a:cs typeface="Times New Roman" pitchFamily="18" charset="0"/>
              </a:rPr>
              <a:t>la raíz de David, Jesucristo el Testigo Fiel,</a:t>
            </a:r>
            <a:endParaRPr lang="es-CL" altLang="es-CL" sz="30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000" dirty="0">
                <a:latin typeface="Calibri" pitchFamily="34" charset="0"/>
                <a:cs typeface="Times New Roman" pitchFamily="18" charset="0"/>
              </a:rPr>
              <a:t>es digno de tomar el poder.</a:t>
            </a:r>
            <a:endParaRPr lang="es-ES" altLang="es-CL" sz="3000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6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0" y="1002952"/>
            <a:ext cx="9144000" cy="45862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s-CL" sz="3600" b="1" dirty="0">
                <a:latin typeface="+mj-lt"/>
              </a:rPr>
              <a:t>   </a:t>
            </a:r>
            <a:r>
              <a:rPr lang="es-CL" sz="3200" b="1" dirty="0">
                <a:latin typeface="+mj-lt"/>
              </a:rPr>
              <a:t>SOBERANO DE LOS REYES ERES TÚ 	</a:t>
            </a:r>
          </a:p>
          <a:p>
            <a:pPr algn="ctr">
              <a:defRPr/>
            </a:pPr>
            <a:endParaRPr lang="es-CL" sz="3200" dirty="0">
              <a:latin typeface="+mj-lt"/>
            </a:endParaRPr>
          </a:p>
          <a:p>
            <a:pPr algn="ctr">
              <a:defRPr/>
            </a:pPr>
            <a:r>
              <a:rPr lang="es-CL" sz="3200" dirty="0">
                <a:latin typeface="+mj-lt"/>
              </a:rPr>
              <a:t>Soberano de los reyes eres tú</a:t>
            </a:r>
          </a:p>
          <a:p>
            <a:pPr algn="ctr">
              <a:defRPr/>
            </a:pPr>
            <a:r>
              <a:rPr lang="es-CL" sz="3200" dirty="0">
                <a:latin typeface="+mj-lt"/>
              </a:rPr>
              <a:t>y digno de todo loor;</a:t>
            </a:r>
          </a:p>
          <a:p>
            <a:pPr algn="ctr">
              <a:defRPr/>
            </a:pPr>
            <a:r>
              <a:rPr lang="es-CL" sz="3200" dirty="0">
                <a:latin typeface="+mj-lt"/>
              </a:rPr>
              <a:t>la iglesia te proclama su Señor</a:t>
            </a:r>
          </a:p>
          <a:p>
            <a:pPr algn="ctr">
              <a:defRPr/>
            </a:pPr>
            <a:r>
              <a:rPr lang="es-CL" sz="3200" dirty="0">
                <a:latin typeface="+mj-lt"/>
              </a:rPr>
              <a:t>y se rinde a tus pies en adoración.</a:t>
            </a:r>
          </a:p>
          <a:p>
            <a:pPr algn="ctr">
              <a:defRPr/>
            </a:pPr>
            <a:endParaRPr lang="es-CL" sz="3200" dirty="0">
              <a:latin typeface="+mj-lt"/>
            </a:endParaRPr>
          </a:p>
          <a:p>
            <a:pPr algn="ctr">
              <a:defRPr/>
            </a:pPr>
            <a:r>
              <a:rPr lang="es-CL" sz="3200" dirty="0">
                <a:latin typeface="+mj-lt"/>
              </a:rPr>
              <a:t>Exaltamos al Rey, exaltamos al Rey,</a:t>
            </a:r>
          </a:p>
          <a:p>
            <a:pPr algn="ctr">
              <a:defRPr/>
            </a:pPr>
            <a:r>
              <a:rPr lang="es-CL" sz="3200" dirty="0">
                <a:latin typeface="+mj-lt"/>
              </a:rPr>
              <a:t>exaltamos al Rey, y este Rey es Jesús.</a:t>
            </a:r>
          </a:p>
        </p:txBody>
      </p:sp>
    </p:spTree>
  </p:cSld>
  <p:clrMapOvr>
    <a:masterClrMapping/>
  </p:clrMapOvr>
</p:sld>
</file>

<file path=ppt/slides/slide6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0" y="174897"/>
            <a:ext cx="9144000" cy="64944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s-CL" sz="3200" b="1" dirty="0">
                <a:latin typeface="+mj-lt"/>
              </a:rPr>
              <a:t>   SOBRE TODO 	</a:t>
            </a:r>
          </a:p>
          <a:p>
            <a:pPr algn="ctr">
              <a:defRPr/>
            </a:pPr>
            <a:r>
              <a:rPr lang="es-CL" sz="3200" dirty="0">
                <a:latin typeface="+mj-lt"/>
              </a:rPr>
              <a:t>Sobre todo poder y rey, </a:t>
            </a:r>
          </a:p>
          <a:p>
            <a:pPr algn="ctr">
              <a:defRPr/>
            </a:pPr>
            <a:r>
              <a:rPr lang="es-CL" sz="3200" dirty="0">
                <a:latin typeface="+mj-lt"/>
              </a:rPr>
              <a:t>sobre todo lo que hay en la creación; </a:t>
            </a:r>
          </a:p>
          <a:p>
            <a:pPr algn="ctr">
              <a:defRPr/>
            </a:pPr>
            <a:r>
              <a:rPr lang="es-CL" sz="3200" dirty="0">
                <a:latin typeface="+mj-lt"/>
              </a:rPr>
              <a:t>sobre toda sabiduría del hombre, </a:t>
            </a:r>
          </a:p>
          <a:p>
            <a:pPr algn="ctr">
              <a:defRPr/>
            </a:pPr>
            <a:r>
              <a:rPr lang="es-CL" sz="3200" dirty="0">
                <a:latin typeface="+mj-lt"/>
              </a:rPr>
              <a:t>tú eras antes de todo, mi Señor. </a:t>
            </a:r>
          </a:p>
          <a:p>
            <a:pPr algn="ctr">
              <a:defRPr/>
            </a:pPr>
            <a:r>
              <a:rPr lang="es-CL" sz="3200" dirty="0">
                <a:latin typeface="+mj-lt"/>
              </a:rPr>
              <a:t>Sobre todo reino y nación, </a:t>
            </a:r>
          </a:p>
          <a:p>
            <a:pPr algn="ctr">
              <a:defRPr/>
            </a:pPr>
            <a:r>
              <a:rPr lang="es-CL" sz="3200" dirty="0">
                <a:latin typeface="+mj-lt"/>
              </a:rPr>
              <a:t>y maravillas que el mundo conoció; </a:t>
            </a:r>
          </a:p>
          <a:p>
            <a:pPr algn="ctr">
              <a:defRPr/>
            </a:pPr>
            <a:r>
              <a:rPr lang="es-CL" sz="3200" dirty="0">
                <a:latin typeface="+mj-lt"/>
              </a:rPr>
              <a:t>sobre toda riqueza y esplendor,	</a:t>
            </a:r>
          </a:p>
          <a:p>
            <a:pPr algn="ctr">
              <a:defRPr/>
            </a:pPr>
            <a:r>
              <a:rPr lang="es-CL" sz="3200" dirty="0">
                <a:latin typeface="+mj-lt"/>
              </a:rPr>
              <a:t>nada se compara a ti, Señor. </a:t>
            </a:r>
          </a:p>
          <a:p>
            <a:pPr algn="ctr">
              <a:defRPr/>
            </a:pPr>
            <a:r>
              <a:rPr lang="es-CL" sz="3200" dirty="0">
                <a:latin typeface="+mj-lt"/>
              </a:rPr>
              <a:t>Fuiste a la cruz y a la tumba por mí, </a:t>
            </a:r>
          </a:p>
          <a:p>
            <a:pPr algn="ctr">
              <a:defRPr/>
            </a:pPr>
            <a:r>
              <a:rPr lang="es-CL" sz="3200" dirty="0">
                <a:latin typeface="+mj-lt"/>
              </a:rPr>
              <a:t>despreciado, para en soledad morir; </a:t>
            </a:r>
          </a:p>
          <a:p>
            <a:pPr algn="ctr">
              <a:defRPr/>
            </a:pPr>
            <a:r>
              <a:rPr lang="es-CL" sz="3200" dirty="0">
                <a:latin typeface="+mj-lt"/>
              </a:rPr>
              <a:t>como una flor que alguien pisoteó, </a:t>
            </a:r>
          </a:p>
          <a:p>
            <a:pPr algn="ctr">
              <a:defRPr/>
            </a:pPr>
            <a:r>
              <a:rPr lang="es-CL" sz="3200" dirty="0">
                <a:latin typeface="+mj-lt"/>
              </a:rPr>
              <a:t>cargaste mi culpa pensando en mí, por amor.</a:t>
            </a:r>
          </a:p>
        </p:txBody>
      </p:sp>
    </p:spTree>
  </p:cSld>
  <p:clrMapOvr>
    <a:masterClrMapping/>
  </p:clrMapOvr>
</p:sld>
</file>

<file path=ppt/slides/slide6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034" name="1 Rectángulo"/>
          <p:cNvSpPr>
            <a:spLocks noChangeArrowheads="1"/>
          </p:cNvSpPr>
          <p:nvPr/>
        </p:nvSpPr>
        <p:spPr bwMode="auto">
          <a:xfrm>
            <a:off x="251520" y="620688"/>
            <a:ext cx="8640960" cy="5324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CL" sz="3000" b="1" dirty="0">
                <a:latin typeface="+mn-lt"/>
              </a:rPr>
              <a:t>SOBRE TUS MUROS, OH JERUSALÉN </a:t>
            </a:r>
          </a:p>
          <a:p>
            <a:pPr algn="ctr">
              <a:spcAft>
                <a:spcPts val="1200"/>
              </a:spcAft>
            </a:pPr>
            <a:r>
              <a:rPr lang="es-CL" sz="2400" dirty="0">
                <a:latin typeface="+mn-lt"/>
              </a:rPr>
              <a:t>(Isaías 62:6-7)  </a:t>
            </a:r>
          </a:p>
          <a:p>
            <a:pPr algn="ctr"/>
            <a:r>
              <a:rPr lang="es-CL" sz="3000" dirty="0">
                <a:latin typeface="+mn-lt"/>
              </a:rPr>
              <a:t>Sobre tus muros, oh Jerusalén,</a:t>
            </a:r>
          </a:p>
          <a:p>
            <a:pPr algn="ctr"/>
            <a:r>
              <a:rPr lang="es-CL" sz="3000" dirty="0">
                <a:latin typeface="+mn-lt"/>
              </a:rPr>
              <a:t>he puesto guardas; </a:t>
            </a:r>
          </a:p>
          <a:p>
            <a:pPr algn="ctr"/>
            <a:r>
              <a:rPr lang="es-CL" sz="3000" dirty="0">
                <a:latin typeface="+mn-lt"/>
              </a:rPr>
              <a:t>todo el día y toda la noche no callarán jamás. </a:t>
            </a:r>
          </a:p>
          <a:p>
            <a:pPr algn="ctr"/>
            <a:r>
              <a:rPr lang="es-CL" sz="3000" dirty="0">
                <a:latin typeface="+mn-lt"/>
              </a:rPr>
              <a:t>Los redimidos del Señor,</a:t>
            </a:r>
          </a:p>
          <a:p>
            <a:pPr algn="ctr"/>
            <a:r>
              <a:rPr lang="es-CL" sz="3000" dirty="0">
                <a:latin typeface="+mn-lt"/>
              </a:rPr>
              <a:t>no reposéis, ni le deis tregua, </a:t>
            </a:r>
          </a:p>
          <a:p>
            <a:pPr algn="ctr"/>
            <a:r>
              <a:rPr lang="es-CL" sz="3000" dirty="0">
                <a:latin typeface="+mn-lt"/>
              </a:rPr>
              <a:t>hasta que restablezca a Jerusalén, </a:t>
            </a:r>
          </a:p>
          <a:p>
            <a:pPr algn="ctr"/>
            <a:r>
              <a:rPr lang="es-CL" sz="3000" dirty="0">
                <a:latin typeface="+mn-lt"/>
              </a:rPr>
              <a:t>y la ponga por alabanza sobre la tierra; </a:t>
            </a:r>
          </a:p>
          <a:p>
            <a:pPr algn="ctr"/>
            <a:r>
              <a:rPr lang="es-CL" sz="3000" dirty="0">
                <a:latin typeface="+mn-lt"/>
              </a:rPr>
              <a:t>hasta que restablezca a Jerusalén,</a:t>
            </a:r>
          </a:p>
          <a:p>
            <a:pPr algn="ctr"/>
            <a:r>
              <a:rPr lang="es-CL" sz="3000" dirty="0">
                <a:latin typeface="+mn-lt"/>
              </a:rPr>
              <a:t>la santa ciudad de Dios.</a:t>
            </a:r>
          </a:p>
        </p:txBody>
      </p:sp>
    </p:spTree>
  </p:cSld>
  <p:clrMapOvr>
    <a:masterClrMapping/>
  </p:clrMapOvr>
</p:sld>
</file>

<file path=ppt/slides/slide6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186" name="1 Rectángulo"/>
          <p:cNvSpPr>
            <a:spLocks noChangeArrowheads="1"/>
          </p:cNvSpPr>
          <p:nvPr/>
        </p:nvSpPr>
        <p:spPr bwMode="auto">
          <a:xfrm>
            <a:off x="0" y="643731"/>
            <a:ext cx="9144000" cy="557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s-CL" sz="3600" b="1" dirty="0">
                <a:latin typeface="Arial" pitchFamily="34" charset="0"/>
                <a:cs typeface="Arial" pitchFamily="34" charset="0"/>
              </a:rPr>
              <a:t>   </a:t>
            </a:r>
            <a:r>
              <a:rPr lang="es-CL" sz="3200" b="1" dirty="0">
                <a:latin typeface="+mj-lt"/>
                <a:cs typeface="Arial" pitchFamily="34" charset="0"/>
              </a:rPr>
              <a:t>SOLO CRISTO ME BASTA	</a:t>
            </a:r>
          </a:p>
          <a:p>
            <a:pPr algn="ctr">
              <a:defRPr/>
            </a:pPr>
            <a:endParaRPr lang="es-CL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CL" sz="3200" dirty="0">
                <a:latin typeface="+mj-lt"/>
                <a:cs typeface="Arial" pitchFamily="34" charset="0"/>
              </a:rPr>
              <a:t>[:Solo Cristo me basta,</a:t>
            </a:r>
          </a:p>
          <a:p>
            <a:pPr algn="ctr">
              <a:defRPr/>
            </a:pPr>
            <a:r>
              <a:rPr lang="es-CL" sz="3200" dirty="0">
                <a:latin typeface="+mj-lt"/>
                <a:cs typeface="Arial" pitchFamily="34" charset="0"/>
              </a:rPr>
              <a:t>mi gozo está en él; </a:t>
            </a:r>
          </a:p>
          <a:p>
            <a:pPr algn="ctr">
              <a:defRPr/>
            </a:pPr>
            <a:r>
              <a:rPr lang="es-CL" sz="3200" dirty="0">
                <a:latin typeface="+mj-lt"/>
                <a:cs typeface="Arial" pitchFamily="34" charset="0"/>
              </a:rPr>
              <a:t>él es todo en mi vida, mi razón de ser:]	</a:t>
            </a:r>
          </a:p>
          <a:p>
            <a:pPr algn="ctr">
              <a:defRPr/>
            </a:pPr>
            <a:endParaRPr lang="es-CL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CL" sz="3200" dirty="0">
                <a:latin typeface="+mj-lt"/>
                <a:cs typeface="Arial" pitchFamily="34" charset="0"/>
              </a:rPr>
              <a:t>Me ha llenado de paz,</a:t>
            </a:r>
          </a:p>
          <a:p>
            <a:pPr algn="ctr">
              <a:defRPr/>
            </a:pPr>
            <a:r>
              <a:rPr lang="es-CL" sz="3200" dirty="0">
                <a:latin typeface="+mj-lt"/>
                <a:cs typeface="Arial" pitchFamily="34" charset="0"/>
              </a:rPr>
              <a:t>me cubrió con su amor;</a:t>
            </a:r>
          </a:p>
          <a:p>
            <a:pPr algn="ctr">
              <a:defRPr/>
            </a:pPr>
            <a:r>
              <a:rPr lang="es-CL" sz="3200" dirty="0">
                <a:latin typeface="+mj-lt"/>
                <a:cs typeface="Arial" pitchFamily="34" charset="0"/>
              </a:rPr>
              <a:t>me dio su confianza</a:t>
            </a:r>
          </a:p>
          <a:p>
            <a:pPr algn="ctr">
              <a:defRPr/>
            </a:pPr>
            <a:r>
              <a:rPr lang="es-CL" sz="3200" dirty="0">
                <a:latin typeface="+mj-lt"/>
                <a:cs typeface="Arial" pitchFamily="34" charset="0"/>
              </a:rPr>
              <a:t>y una esperanza mayor;</a:t>
            </a:r>
          </a:p>
          <a:p>
            <a:pPr algn="ctr">
              <a:defRPr/>
            </a:pPr>
            <a:r>
              <a:rPr lang="es-CL" sz="3200" dirty="0">
                <a:latin typeface="+mj-lt"/>
                <a:cs typeface="Arial" pitchFamily="34" charset="0"/>
              </a:rPr>
              <a:t>me dio de su vida, me dio salvación.</a:t>
            </a:r>
          </a:p>
        </p:txBody>
      </p:sp>
    </p:spTree>
  </p:cSld>
  <p:clrMapOvr>
    <a:masterClrMapping/>
  </p:clrMapOvr>
</p:sld>
</file>

<file path=ppt/slides/slide6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082" name="Rectangle 1"/>
          <p:cNvSpPr>
            <a:spLocks noChangeArrowheads="1"/>
          </p:cNvSpPr>
          <p:nvPr/>
        </p:nvSpPr>
        <p:spPr bwMode="auto">
          <a:xfrm>
            <a:off x="0" y="908720"/>
            <a:ext cx="9144000" cy="4522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s-ES" altLang="es-CL" sz="3200" b="1">
                <a:latin typeface="Calibri" pitchFamily="34" charset="0"/>
                <a:cs typeface="Times New Roman" pitchFamily="18" charset="0"/>
              </a:rPr>
              <a:t>SOLO CRISTO ME BASTA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endParaRPr lang="es-ES" altLang="es-CL" sz="3200">
              <a:latin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Solo Cristo me basta,</a:t>
            </a: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solo él es suficiente para mí.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Nada tuve que hacer, él me salvó,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vida nueva en su gracia me dio.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Hoy canto aleluya a Jesús, mi Señor,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canto aleluya al que me redimió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y su paz infinita me dio.</a:t>
            </a:r>
            <a:endParaRPr lang="es-ES" altLang="es-CL" sz="320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6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106" name="Rectangle 1"/>
          <p:cNvSpPr>
            <a:spLocks noChangeArrowheads="1"/>
          </p:cNvSpPr>
          <p:nvPr/>
        </p:nvSpPr>
        <p:spPr bwMode="auto">
          <a:xfrm>
            <a:off x="0" y="673894"/>
            <a:ext cx="9144000" cy="5510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s-ES" altLang="es-CL" sz="3200" b="1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SOLO EL QUE HA NACIDO DE NUEVO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endParaRPr lang="es-ES" altLang="es-CL" sz="3200">
              <a:solidFill>
                <a:srgbClr val="000000"/>
              </a:solidFill>
              <a:latin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es-ES" altLang="es-CL" sz="320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Solo el que ha nacido de nuevo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puede ver el reino de Dios;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todo el que ha nacido del Espíritu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tiene vida eterna en Jesús.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endParaRPr lang="es-ES" altLang="es-CL" sz="3200">
              <a:solidFill>
                <a:srgbClr val="000000"/>
              </a:solidFill>
              <a:latin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es-ES" altLang="es-CL" sz="320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Nacidos para vida eterna,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desde las tinieblas a la luz,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para la alabanza de su gloria,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somos nuevas criaturas en Jesús.</a:t>
            </a:r>
            <a:endParaRPr lang="es-ES" altLang="es-CL" sz="320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6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250825" y="520511"/>
            <a:ext cx="8642350" cy="581697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Aft>
                <a:spcPts val="1200"/>
              </a:spcAft>
              <a:defRPr/>
            </a:pPr>
            <a:r>
              <a:rPr lang="es-CL" sz="3200" b="1" dirty="0">
                <a:latin typeface="+mn-lt"/>
              </a:rPr>
              <a:t>SOLO EN JESÚS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Solo en Jesús está mi fe,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mi esperanza y mi canción;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piedra angular, firme sostén,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inconmovible en la aflicción.</a:t>
            </a:r>
          </a:p>
          <a:p>
            <a:pPr algn="ctr">
              <a:defRPr/>
            </a:pP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CL" sz="3200" i="1" dirty="0">
                <a:latin typeface="+mn-lt"/>
              </a:rPr>
              <a:t>Cuán grande amor, inmensa paz,</a:t>
            </a:r>
          </a:p>
          <a:p>
            <a:pPr algn="ctr">
              <a:defRPr/>
            </a:pPr>
            <a:r>
              <a:rPr lang="es-CL" sz="3200" i="1" dirty="0">
                <a:latin typeface="+mn-lt"/>
              </a:rPr>
              <a:t>en el temor o adversidad;</a:t>
            </a:r>
          </a:p>
          <a:p>
            <a:pPr algn="ctr">
              <a:defRPr/>
            </a:pPr>
            <a:r>
              <a:rPr lang="es-CL" sz="3200" i="1" dirty="0">
                <a:latin typeface="+mn-lt"/>
              </a:rPr>
              <a:t>consolador, amigo fiel,</a:t>
            </a:r>
          </a:p>
          <a:p>
            <a:pPr algn="ctr">
              <a:spcAft>
                <a:spcPts val="1200"/>
              </a:spcAft>
              <a:defRPr/>
            </a:pPr>
            <a:r>
              <a:rPr lang="es-CL" sz="3200" i="1" dirty="0">
                <a:latin typeface="+mn-lt"/>
              </a:rPr>
              <a:t>él en su amor me sostendrá.</a:t>
            </a:r>
          </a:p>
          <a:p>
            <a:pPr algn="ctr">
              <a:defRPr/>
            </a:pPr>
            <a:r>
              <a:rPr lang="es-CL" sz="3200" i="1" dirty="0">
                <a:latin typeface="+mn-lt"/>
              </a:rPr>
              <a:t>…</a:t>
            </a:r>
          </a:p>
        </p:txBody>
      </p:sp>
    </p:spTree>
  </p:cSld>
  <p:clrMapOvr>
    <a:masterClrMapping/>
  </p:clrMapOvr>
</p:sld>
</file>

<file path=ppt/slides/slide6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4F9F30-6D77-E00B-E67D-4BA282672B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>
            <a:extLst>
              <a:ext uri="{FF2B5EF4-FFF2-40B4-BE49-F238E27FC236}">
                <a16:creationId xmlns:a16="http://schemas.microsoft.com/office/drawing/2014/main" id="{A17E6794-2538-5E10-61EF-9144E7ABA6B3}"/>
              </a:ext>
            </a:extLst>
          </p:cNvPr>
          <p:cNvSpPr/>
          <p:nvPr/>
        </p:nvSpPr>
        <p:spPr>
          <a:xfrm>
            <a:off x="250825" y="908720"/>
            <a:ext cx="8642350" cy="452431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s-CL" sz="3200" dirty="0">
                <a:latin typeface="+mn-lt"/>
              </a:rPr>
              <a:t>Solo en Jesús, Hijo de Dios,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quien se humilló por nuestro bien;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Cordero de mi salvación,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por este mundo herido fue.</a:t>
            </a:r>
          </a:p>
          <a:p>
            <a:pPr algn="ctr">
              <a:defRPr/>
            </a:pP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CL" sz="3200" i="1" dirty="0">
                <a:latin typeface="+mn-lt"/>
              </a:rPr>
              <a:t>En una cruz fue a morir,</a:t>
            </a:r>
          </a:p>
          <a:p>
            <a:pPr algn="ctr">
              <a:defRPr/>
            </a:pPr>
            <a:r>
              <a:rPr lang="es-CL" sz="3200" i="1" dirty="0">
                <a:latin typeface="+mn-lt"/>
              </a:rPr>
              <a:t>y Dios mostró su gracia allí;</a:t>
            </a:r>
          </a:p>
          <a:p>
            <a:pPr algn="ctr">
              <a:defRPr/>
            </a:pPr>
            <a:r>
              <a:rPr lang="es-CL" sz="3200" i="1" dirty="0">
                <a:latin typeface="+mn-lt"/>
              </a:rPr>
              <a:t>pues mis pecados él llevó,</a:t>
            </a:r>
          </a:p>
          <a:p>
            <a:pPr algn="ctr">
              <a:defRPr/>
            </a:pPr>
            <a:r>
              <a:rPr lang="es-CL" sz="3200" i="1" dirty="0">
                <a:latin typeface="+mn-lt"/>
              </a:rPr>
              <a:t>en su aflicción vida me dio.</a:t>
            </a:r>
          </a:p>
        </p:txBody>
      </p:sp>
    </p:spTree>
    <p:extLst>
      <p:ext uri="{BB962C8B-B14F-4D97-AF65-F5344CB8AC3E}">
        <p14:creationId xmlns:p14="http://schemas.microsoft.com/office/powerpoint/2010/main" val="2527724574"/>
      </p:ext>
    </p:extLst>
  </p:cSld>
  <p:clrMapOvr>
    <a:masterClrMapping/>
  </p:clrMapOvr>
</p:sld>
</file>

<file path=ppt/slides/slide6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250825" y="765175"/>
            <a:ext cx="8642350" cy="452431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s-CL" sz="3200" dirty="0">
                <a:latin typeface="+mn-lt"/>
              </a:rPr>
              <a:t>En un sepulcro puesto fue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el cuerpo inerte del Señor;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mas el tercer día llegó: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resucitó en gloriosa luz.</a:t>
            </a:r>
          </a:p>
          <a:p>
            <a:pPr algn="ctr">
              <a:defRPr/>
            </a:pP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CL" sz="3200" i="1" dirty="0">
                <a:latin typeface="+mn-lt"/>
              </a:rPr>
              <a:t>Y, al triunfar sobre el mal,</a:t>
            </a:r>
          </a:p>
          <a:p>
            <a:pPr algn="ctr">
              <a:defRPr/>
            </a:pPr>
            <a:r>
              <a:rPr lang="es-CL" sz="3200" i="1" dirty="0">
                <a:latin typeface="+mn-lt"/>
              </a:rPr>
              <a:t>perdió el pecado potestad;</a:t>
            </a:r>
          </a:p>
          <a:p>
            <a:pPr algn="ctr">
              <a:defRPr/>
            </a:pPr>
            <a:r>
              <a:rPr lang="es-CL" sz="3200" i="1" dirty="0">
                <a:latin typeface="+mn-lt"/>
              </a:rPr>
              <a:t>de él suyo soy, él mío es,</a:t>
            </a:r>
          </a:p>
          <a:p>
            <a:pPr algn="ctr">
              <a:defRPr/>
            </a:pPr>
            <a:r>
              <a:rPr lang="es-CL" sz="3200" i="1" dirty="0">
                <a:latin typeface="+mn-lt"/>
              </a:rPr>
              <a:t>pues con su sangre me compró.</a:t>
            </a:r>
            <a:endParaRPr lang="es-CL" sz="3200" dirty="0">
              <a:latin typeface="+mn-lt"/>
            </a:endParaRPr>
          </a:p>
        </p:txBody>
      </p:sp>
    </p:spTree>
  </p:cSld>
  <p:clrMapOvr>
    <a:masterClrMapping/>
  </p:clrMapOvr>
</p:sld>
</file>

<file path=ppt/slides/slide6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7" name="Rectangle 1"/>
          <p:cNvSpPr>
            <a:spLocks noChangeArrowheads="1"/>
          </p:cNvSpPr>
          <p:nvPr/>
        </p:nvSpPr>
        <p:spPr bwMode="auto">
          <a:xfrm>
            <a:off x="0" y="1484784"/>
            <a:ext cx="9144000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bIns="0" anchor="ctr">
            <a:spAutoFit/>
          </a:bodyPr>
          <a:lstStyle/>
          <a:p>
            <a:pPr algn="ctr">
              <a:defRPr/>
            </a:pPr>
            <a:r>
              <a:rPr lang="es-ES" sz="3200" b="1" dirty="0">
                <a:latin typeface="+mj-lt"/>
                <a:cs typeface="Times New Roman" pitchFamily="18" charset="0"/>
              </a:rPr>
              <a:t>SOLO QUIERO TU VIDA</a:t>
            </a:r>
          </a:p>
          <a:p>
            <a:pPr algn="ctr" eaLnBrk="0" hangingPunct="0">
              <a:defRPr/>
            </a:pPr>
            <a:endParaRPr lang="es-ES" sz="3200" dirty="0">
              <a:latin typeface="+mj-lt"/>
              <a:ea typeface="Times New Roman" pitchFamily="18" charset="0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  <a:cs typeface="Arial" pitchFamily="34" charset="0"/>
              </a:rPr>
              <a:t>Solo quiero tu vida,</a:t>
            </a: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  <a:cs typeface="Arial" pitchFamily="34" charset="0"/>
              </a:rPr>
              <a:t>solo te quiero a ti;</a:t>
            </a:r>
            <a:endParaRPr lang="es-CL" sz="3200" dirty="0">
              <a:latin typeface="+mj-lt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no puedo vivir sin ti, Señor,</a:t>
            </a: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solo te quiero a ti.</a:t>
            </a:r>
            <a:endParaRPr lang="es-ES" sz="3200" dirty="0">
              <a:latin typeface="+mj-lt"/>
            </a:endParaRPr>
          </a:p>
        </p:txBody>
      </p:sp>
    </p:spTree>
  </p:cSld>
  <p:clrMapOvr>
    <a:masterClrMapping/>
  </p:clrMapOvr>
</p:sld>
</file>

<file path=ppt/slides/slide6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504031" y="1124744"/>
            <a:ext cx="8135937" cy="48323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Aft>
                <a:spcPts val="1200"/>
              </a:spcAft>
              <a:defRPr/>
            </a:pPr>
            <a:r>
              <a:rPr lang="es-CL" sz="3200" b="1" dirty="0">
                <a:latin typeface="+mn-lt"/>
              </a:rPr>
              <a:t>SOLO SÉ QUE ES VERDAD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Solo sé que es verdad que murió por mí,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y se entrego a sí mismo</a:t>
            </a:r>
          </a:p>
          <a:p>
            <a:pPr algn="ctr">
              <a:spcAft>
                <a:spcPts val="1200"/>
              </a:spcAft>
              <a:defRPr/>
            </a:pPr>
            <a:r>
              <a:rPr lang="es-CL" sz="3200" dirty="0">
                <a:latin typeface="+mn-lt"/>
              </a:rPr>
              <a:t>siendo el Hijo de Dios.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Solo sé que es verdad que me perdonó,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y mis pecados borró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con su sangre en la cruz.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Solo sé que es verdad,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solo sé que es verdad.</a:t>
            </a:r>
          </a:p>
        </p:txBody>
      </p:sp>
    </p:spTree>
  </p:cSld>
  <p:clrMapOvr>
    <a:masterClrMapping/>
  </p:clrMapOvr>
</p:sld>
</file>

<file path=ppt/slides/slide6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282" name="1 CuadroTexto"/>
          <p:cNvSpPr txBox="1">
            <a:spLocks noChangeArrowheads="1"/>
          </p:cNvSpPr>
          <p:nvPr/>
        </p:nvSpPr>
        <p:spPr bwMode="auto">
          <a:xfrm>
            <a:off x="396626" y="764704"/>
            <a:ext cx="8351838" cy="551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3200" b="1" dirty="0">
                <a:latin typeface="+mn-lt"/>
                <a:cs typeface="Arial" pitchFamily="34" charset="0"/>
              </a:rPr>
              <a:t>SOLO UNO ES EL MEDIADOR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endParaRPr lang="es-ES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Solo uno es el mediador para los hombres,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que las puertas del cielo nos abrió;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Cristo Jesús ha entrado en su gloria,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y las moradas de su pueblo preparó.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endParaRPr lang="es-ES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Por tanto, al Rey de los siglos, inmortal,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al sabio Dios tan lleno de amor,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sea la gloria por los siglos de los siglos,</a:t>
            </a:r>
            <a:endParaRPr lang="es-CL" sz="3200" dirty="0">
              <a:latin typeface="+mn-lt"/>
              <a:cs typeface="Arial" pitchFamily="34" charset="0"/>
            </a:endParaRPr>
          </a:p>
          <a:p>
            <a:pPr algn="ctr">
              <a:defRPr/>
            </a:pPr>
            <a:r>
              <a:rPr lang="es-ES" sz="3200" dirty="0">
                <a:latin typeface="+mn-lt"/>
                <a:cs typeface="Arial" pitchFamily="34" charset="0"/>
              </a:rPr>
              <a:t>sea la gloria por los siglos de los siglos, amén.</a:t>
            </a:r>
            <a:endParaRPr lang="es-CL" sz="3200" dirty="0">
              <a:latin typeface="+mn-lt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02" name="1 Rectángulo"/>
          <p:cNvSpPr>
            <a:spLocks noChangeArrowheads="1"/>
          </p:cNvSpPr>
          <p:nvPr/>
        </p:nvSpPr>
        <p:spPr bwMode="auto">
          <a:xfrm>
            <a:off x="395536" y="1012954"/>
            <a:ext cx="8352928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s-CL" sz="3200" b="1" dirty="0">
                <a:latin typeface="+mn-lt"/>
              </a:rPr>
              <a:t>SOLO UN POQUITO MAS </a:t>
            </a:r>
          </a:p>
          <a:p>
            <a:pPr algn="ctr"/>
            <a:r>
              <a:rPr lang="es-CL" sz="3200" dirty="0">
                <a:latin typeface="+mn-lt"/>
              </a:rPr>
              <a:t>Solo un poquito más</a:t>
            </a:r>
          </a:p>
          <a:p>
            <a:pPr algn="ctr"/>
            <a:r>
              <a:rPr lang="es-CL" sz="3200" dirty="0">
                <a:latin typeface="+mn-lt"/>
              </a:rPr>
              <a:t>y el que ha de venir vendrá; </a:t>
            </a:r>
          </a:p>
          <a:p>
            <a:pPr algn="ctr"/>
            <a:r>
              <a:rPr lang="es-CL" sz="3200" dirty="0">
                <a:latin typeface="+mn-lt"/>
              </a:rPr>
              <a:t>no tardará en verdad,</a:t>
            </a:r>
          </a:p>
          <a:p>
            <a:pPr algn="ctr">
              <a:spcAft>
                <a:spcPts val="1200"/>
              </a:spcAft>
            </a:pPr>
            <a:r>
              <a:rPr lang="es-CL" sz="3200" dirty="0">
                <a:latin typeface="+mn-lt"/>
              </a:rPr>
              <a:t>el que ha de venir vendrá. </a:t>
            </a:r>
          </a:p>
          <a:p>
            <a:pPr algn="ctr"/>
            <a:r>
              <a:rPr lang="es-CL" sz="3200" dirty="0">
                <a:latin typeface="+mn-lt"/>
              </a:rPr>
              <a:t>Con gran poder y gloria,</a:t>
            </a:r>
          </a:p>
          <a:p>
            <a:pPr algn="ctr"/>
            <a:r>
              <a:rPr lang="es-CL" sz="3200" dirty="0">
                <a:latin typeface="+mn-lt"/>
              </a:rPr>
              <a:t>descenderá el Señor. </a:t>
            </a:r>
          </a:p>
          <a:p>
            <a:pPr algn="ctr"/>
            <a:r>
              <a:rPr lang="es-CL" sz="3200" dirty="0">
                <a:latin typeface="+mn-lt"/>
              </a:rPr>
              <a:t>Cielos y tierra conmoverá,</a:t>
            </a:r>
          </a:p>
          <a:p>
            <a:pPr algn="ctr"/>
            <a:r>
              <a:rPr lang="es-CL" sz="3200" dirty="0">
                <a:latin typeface="+mn-lt"/>
              </a:rPr>
              <a:t>el tiempo cerca está.</a:t>
            </a:r>
          </a:p>
        </p:txBody>
      </p:sp>
    </p:spTree>
  </p:cSld>
  <p:clrMapOvr>
    <a:masterClrMapping/>
  </p:clrMapOvr>
</p:sld>
</file>

<file path=ppt/slides/slide6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226" name="1 Rectángulo"/>
          <p:cNvSpPr>
            <a:spLocks noChangeArrowheads="1"/>
          </p:cNvSpPr>
          <p:nvPr/>
        </p:nvSpPr>
        <p:spPr bwMode="auto">
          <a:xfrm>
            <a:off x="0" y="404664"/>
            <a:ext cx="9144000" cy="6155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CL" sz="3000" b="1" dirty="0">
                <a:latin typeface="+mn-lt"/>
              </a:rPr>
              <a:t>SOMOS LINAJE ESCOGIDO </a:t>
            </a:r>
          </a:p>
          <a:p>
            <a:pPr algn="ctr">
              <a:spcAft>
                <a:spcPts val="1200"/>
              </a:spcAft>
            </a:pPr>
            <a:r>
              <a:rPr lang="es-CL" sz="2400" dirty="0">
                <a:latin typeface="+mn-lt"/>
              </a:rPr>
              <a:t>(1 Ped. 2:9-10) </a:t>
            </a:r>
          </a:p>
          <a:p>
            <a:pPr algn="ctr"/>
            <a:r>
              <a:rPr lang="es-CL" sz="3000" dirty="0">
                <a:latin typeface="+mn-lt"/>
              </a:rPr>
              <a:t>Somos linaje escogido, </a:t>
            </a:r>
          </a:p>
          <a:p>
            <a:pPr algn="ctr"/>
            <a:r>
              <a:rPr lang="es-CL" sz="3000" dirty="0">
                <a:latin typeface="+mn-lt"/>
              </a:rPr>
              <a:t>real sacerdocio, nación santa, </a:t>
            </a:r>
          </a:p>
          <a:p>
            <a:pPr algn="ctr"/>
            <a:r>
              <a:rPr lang="es-CL" sz="3000" dirty="0">
                <a:latin typeface="+mn-lt"/>
              </a:rPr>
              <a:t>pueblo adquirido por Dios, </a:t>
            </a:r>
          </a:p>
          <a:p>
            <a:pPr algn="ctr"/>
            <a:r>
              <a:rPr lang="es-CL" sz="3000" dirty="0">
                <a:latin typeface="+mn-lt"/>
              </a:rPr>
              <a:t>para que anunciemos las virtudes </a:t>
            </a:r>
          </a:p>
          <a:p>
            <a:pPr algn="ctr"/>
            <a:r>
              <a:rPr lang="es-CL" sz="3000" dirty="0">
                <a:latin typeface="+mn-lt"/>
              </a:rPr>
              <a:t>de Aquel que nos llamó de las tinieblas </a:t>
            </a:r>
          </a:p>
          <a:p>
            <a:pPr algn="ctr"/>
            <a:r>
              <a:rPr lang="es-CL" sz="3000" dirty="0">
                <a:latin typeface="+mn-lt"/>
              </a:rPr>
              <a:t>a su luz admirable. </a:t>
            </a:r>
          </a:p>
          <a:p>
            <a:pPr algn="ctr"/>
            <a:r>
              <a:rPr lang="es-CL" sz="3000" dirty="0">
                <a:latin typeface="+mn-lt"/>
              </a:rPr>
              <a:t>Mas, nosotros que en otro tiempo no éramos pueblo, </a:t>
            </a:r>
          </a:p>
          <a:p>
            <a:pPr algn="ctr"/>
            <a:r>
              <a:rPr lang="es-CL" sz="3000" dirty="0">
                <a:latin typeface="+mn-lt"/>
              </a:rPr>
              <a:t>pero ahora somos pueblo, pueblo de Dios; </a:t>
            </a:r>
          </a:p>
          <a:p>
            <a:pPr algn="ctr"/>
            <a:r>
              <a:rPr lang="es-CL" sz="3000" dirty="0">
                <a:latin typeface="+mn-lt"/>
              </a:rPr>
              <a:t>que en otro tiempo no habíamos </a:t>
            </a:r>
          </a:p>
          <a:p>
            <a:pPr algn="ctr"/>
            <a:r>
              <a:rPr lang="es-CL" sz="3000" dirty="0">
                <a:latin typeface="+mn-lt"/>
              </a:rPr>
              <a:t>alcanzado misericordia, </a:t>
            </a:r>
          </a:p>
          <a:p>
            <a:pPr algn="ctr"/>
            <a:r>
              <a:rPr lang="es-CL" sz="3000" dirty="0">
                <a:latin typeface="+mn-lt"/>
              </a:rPr>
              <a:t>pero ahora disfrutamos las misericordias de Dios.</a:t>
            </a:r>
          </a:p>
        </p:txBody>
      </p:sp>
    </p:spTree>
  </p:cSld>
  <p:clrMapOvr>
    <a:masterClrMapping/>
  </p:clrMapOvr>
</p:sld>
</file>

<file path=ppt/slides/slide6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250" name="Rectangle 1"/>
          <p:cNvSpPr>
            <a:spLocks noChangeArrowheads="1"/>
          </p:cNvSpPr>
          <p:nvPr/>
        </p:nvSpPr>
        <p:spPr bwMode="auto">
          <a:xfrm>
            <a:off x="0" y="293688"/>
            <a:ext cx="9144000" cy="603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s-ES" altLang="es-CL" sz="3200" b="1">
                <a:latin typeface="Calibri" pitchFamily="34" charset="0"/>
                <a:cs typeface="Times New Roman" pitchFamily="18" charset="0"/>
              </a:rPr>
              <a:t>SOMOS UNO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endParaRPr lang="es-ES" altLang="es-CL" sz="2400">
              <a:latin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Dios nos redimió de todo linaje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y lengua y pueblo y nación;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toda diferencia y barrera cayó,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por la sangre de Jesucristo, el Señor.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Y en su gran amor nos dio a conocer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el misterio de su voluntad,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de reunir todas las cosas en Cristo Jesús.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>
              <a:spcBef>
                <a:spcPts val="1200"/>
              </a:spcBef>
            </a:pPr>
            <a:r>
              <a:rPr lang="es-ES" altLang="es-CL" sz="3200">
                <a:latin typeface="Calibri" pitchFamily="34" charset="0"/>
                <a:cs typeface="Times New Roman" pitchFamily="18" charset="0"/>
              </a:rPr>
              <a:t>Somos uno, somos hermanos, un cuerpo en el Señor,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y Cristo es el todo y en todos;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somos uno, nos amamos, somos uno en el Señor.</a:t>
            </a:r>
            <a:endParaRPr lang="es-ES" altLang="es-CL" sz="320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6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5" name="Rectangle 1"/>
          <p:cNvSpPr>
            <a:spLocks noChangeArrowheads="1"/>
          </p:cNvSpPr>
          <p:nvPr/>
        </p:nvSpPr>
        <p:spPr bwMode="auto">
          <a:xfrm>
            <a:off x="0" y="450850"/>
            <a:ext cx="9144000" cy="595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bIns="0" anchor="ctr">
            <a:spAutoFit/>
          </a:bodyPr>
          <a:lstStyle/>
          <a:p>
            <a:pPr algn="ctr">
              <a:defRPr/>
            </a:pPr>
            <a:r>
              <a:rPr lang="es-ES" sz="3200" b="1" dirty="0">
                <a:latin typeface="+mj-lt"/>
                <a:cs typeface="Times New Roman" pitchFamily="18" charset="0"/>
              </a:rPr>
              <a:t>SOY DE TI, SEÑOR</a:t>
            </a:r>
          </a:p>
          <a:p>
            <a:pPr algn="ctr" eaLnBrk="0" hangingPunct="0">
              <a:defRPr/>
            </a:pPr>
            <a:endParaRPr lang="es-ES" sz="3200" dirty="0">
              <a:latin typeface="+mj-lt"/>
              <a:ea typeface="Times New Roman" pitchFamily="18" charset="0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  <a:cs typeface="Arial" pitchFamily="34" charset="0"/>
              </a:rPr>
              <a:t>Soy de ti, Señor, soy de ti,</a:t>
            </a: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  <a:cs typeface="Arial" pitchFamily="34" charset="0"/>
              </a:rPr>
              <a:t>pertenezco a tu gloria;</a:t>
            </a:r>
            <a:endParaRPr lang="es-CL" sz="3200" dirty="0">
              <a:latin typeface="+mj-lt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nada podrá separarme de tu grande amor.</a:t>
            </a:r>
            <a:endParaRPr lang="es-CL" sz="3200" dirty="0">
              <a:latin typeface="+mj-lt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Soy de ti, mi amado, soy de ti,</a:t>
            </a: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pertenezco a tu gloria;</a:t>
            </a:r>
            <a:endParaRPr lang="es-CL" sz="3200" dirty="0">
              <a:latin typeface="+mj-lt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nada podrá separarme de tu dulce amor.</a:t>
            </a:r>
            <a:endParaRPr lang="es-CL" sz="3200" dirty="0">
              <a:latin typeface="+mj-lt"/>
            </a:endParaRPr>
          </a:p>
          <a:p>
            <a:pPr algn="ctr" eaLnBrk="0" hangingPunct="0">
              <a:defRPr/>
            </a:pPr>
            <a:endParaRPr lang="es-ES" sz="3200" dirty="0">
              <a:latin typeface="+mj-lt"/>
              <a:ea typeface="Times New Roman" pitchFamily="18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Mi cabeza levantaste, no lo olvidaré;</a:t>
            </a:r>
            <a:endParaRPr lang="es-CL" sz="3200" dirty="0">
              <a:latin typeface="+mj-lt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con ungüento me ungiste,</a:t>
            </a: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soy de ti, Señor Jesús.</a:t>
            </a:r>
            <a:endParaRPr lang="es-ES" sz="3200" dirty="0">
              <a:latin typeface="+mj-lt"/>
            </a:endParaRPr>
          </a:p>
        </p:txBody>
      </p:sp>
    </p:spTree>
  </p:cSld>
  <p:clrMapOvr>
    <a:masterClrMapping/>
  </p:clrMapOvr>
</p:sld>
</file>

<file path=ppt/slides/slide6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298" name="Rectangle 1"/>
          <p:cNvSpPr>
            <a:spLocks noChangeArrowheads="1"/>
          </p:cNvSpPr>
          <p:nvPr/>
        </p:nvSpPr>
        <p:spPr bwMode="auto">
          <a:xfrm>
            <a:off x="0" y="350441"/>
            <a:ext cx="9144000" cy="6155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s-ES" altLang="es-CL" sz="3200" b="1" dirty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SUAVEMENTE CRISTO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endParaRPr lang="es-ES" altLang="es-CL" sz="3200" dirty="0">
              <a:solidFill>
                <a:srgbClr val="000000"/>
              </a:solidFill>
              <a:latin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es-ES" altLang="es-CL" sz="3200" dirty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Suavemente, suavemente, </a:t>
            </a:r>
          </a:p>
          <a:p>
            <a:pPr algn="ctr" eaLnBrk="0" hangingPunct="0"/>
            <a:r>
              <a:rPr lang="es-ES" altLang="es-CL" sz="3200" dirty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Cristo entró a mi corazón,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suavemente Cristo, Cristo.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Con sus cuerdas me rodeó;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yo le di mi vida vana, él me dio su grande amor;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suavemente, suavemente cautivó mi corazón.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spcBef>
                <a:spcPts val="1200"/>
              </a:spcBef>
            </a:pPr>
            <a:r>
              <a:rPr lang="es-ES" altLang="es-CL" sz="3200" i="1" dirty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Suavemente Cristo, Cristo, Cristo,</a:t>
            </a:r>
            <a:endParaRPr lang="es-CL" altLang="es-CL" sz="3200" i="1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i="1" dirty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entró a mi corazón,</a:t>
            </a:r>
            <a:endParaRPr lang="es-CL" altLang="es-CL" sz="3200" i="1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i="1" dirty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hizo habitación conmigo, es mi dueño y mi Señor.</a:t>
            </a:r>
          </a:p>
          <a:p>
            <a:pPr algn="ctr" eaLnBrk="0" hangingPunct="0"/>
            <a:r>
              <a:rPr lang="es-ES" altLang="es-CL" sz="3200" i="1" dirty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…</a:t>
            </a:r>
          </a:p>
        </p:txBody>
      </p:sp>
    </p:spTree>
  </p:cSld>
  <p:clrMapOvr>
    <a:masterClrMapping/>
  </p:clrMapOvr>
</p:sld>
</file>

<file path=ppt/slides/slide6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322" name="1 Rectángulo"/>
          <p:cNvSpPr>
            <a:spLocks noChangeArrowheads="1"/>
          </p:cNvSpPr>
          <p:nvPr/>
        </p:nvSpPr>
        <p:spPr bwMode="auto">
          <a:xfrm>
            <a:off x="0" y="260350"/>
            <a:ext cx="9144000" cy="6001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s-ES" altLang="es-CL" sz="3200" dirty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Todo el tiempo que he perdido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ocupado solo en mí, hoy lo rindo todo a Cristo;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suavemente oí su voz,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y el abismo de mi alma de su gracia lo llenó.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i="1" dirty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Suavemente...</a:t>
            </a:r>
            <a:endParaRPr lang="es-CL" altLang="es-CL" sz="3200" i="1" dirty="0">
              <a:latin typeface="Calibri" pitchFamily="34" charset="0"/>
            </a:endParaRPr>
          </a:p>
          <a:p>
            <a:pPr algn="ctr" eaLnBrk="0" hangingPunct="0"/>
            <a:endParaRPr lang="es-ES" altLang="es-CL" sz="3200" dirty="0">
              <a:solidFill>
                <a:srgbClr val="000000"/>
              </a:solidFill>
              <a:latin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es-ES" altLang="es-CL" sz="3200" dirty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Hoy le sirvo de por vida;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nada quiero para mí.</a:t>
            </a:r>
          </a:p>
          <a:p>
            <a:pPr algn="ctr" eaLnBrk="0" hangingPunct="0"/>
            <a:r>
              <a:rPr lang="es-ES" altLang="es-CL" sz="3200" dirty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Cuando parta de este mundo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Sus gavillas llevaré,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será el fruto de su gracia la cosecha de su amor.</a:t>
            </a:r>
          </a:p>
          <a:p>
            <a:pPr algn="ctr" eaLnBrk="0" hangingPunct="0"/>
            <a:r>
              <a:rPr lang="es-ES" altLang="es-CL" sz="3200" i="1" dirty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Suavemente…</a:t>
            </a:r>
            <a:endParaRPr lang="es-ES" altLang="es-CL" sz="3200" i="1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6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3" name="Rectangle 1"/>
          <p:cNvSpPr>
            <a:spLocks noChangeArrowheads="1"/>
          </p:cNvSpPr>
          <p:nvPr/>
        </p:nvSpPr>
        <p:spPr bwMode="auto">
          <a:xfrm>
            <a:off x="-23851" y="697706"/>
            <a:ext cx="9144000" cy="5462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bIns="0" anchor="ctr">
            <a:spAutoFit/>
          </a:bodyPr>
          <a:lstStyle/>
          <a:p>
            <a:pPr algn="ctr">
              <a:defRPr/>
            </a:pPr>
            <a:r>
              <a:rPr lang="es-ES" sz="3200" b="1" dirty="0">
                <a:latin typeface="+mj-lt"/>
                <a:cs typeface="Times New Roman" pitchFamily="18" charset="0"/>
              </a:rPr>
              <a:t>TAL ES MI AMADO </a:t>
            </a:r>
            <a:endParaRPr lang="es-ES" sz="3200" b="1" i="1" dirty="0">
              <a:latin typeface="+mj-lt"/>
              <a:cs typeface="Times New Roman" pitchFamily="18" charset="0"/>
            </a:endParaRPr>
          </a:p>
          <a:p>
            <a:pPr algn="ctr" eaLnBrk="0" hangingPunct="0">
              <a:defRPr/>
            </a:pPr>
            <a:endParaRPr lang="es-ES" sz="3200" dirty="0">
              <a:latin typeface="+mj-lt"/>
              <a:ea typeface="Times New Roman" pitchFamily="18" charset="0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  <a:cs typeface="Arial" pitchFamily="34" charset="0"/>
              </a:rPr>
              <a:t>Mi corazón se regocija</a:t>
            </a: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  <a:cs typeface="Arial" pitchFamily="34" charset="0"/>
              </a:rPr>
              <a:t>en mi amado Rey y Señor;</a:t>
            </a:r>
            <a:endParaRPr lang="es-CL" sz="3200" dirty="0">
              <a:latin typeface="+mj-lt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yo soy suyo y el es mío,</a:t>
            </a: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su bandera sobre mí es amor.</a:t>
            </a:r>
            <a:endParaRPr lang="es-CL" sz="3200" dirty="0">
              <a:latin typeface="+mj-lt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Mi amado es blanco y rubio,</a:t>
            </a: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señalado entre diez mil;</a:t>
            </a:r>
            <a:endParaRPr lang="es-CL" sz="3200" dirty="0">
              <a:latin typeface="+mj-lt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él es hermoso y dulce.</a:t>
            </a:r>
            <a:endParaRPr lang="es-CL" sz="3200" dirty="0">
              <a:latin typeface="+mj-lt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Tal es mi amado, tal es mi amigo,</a:t>
            </a: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oh doncellas de Jerusalén</a:t>
            </a:r>
            <a:r>
              <a:rPr lang="es-CL" sz="3200" dirty="0">
                <a:latin typeface="+mj-lt"/>
              </a:rPr>
              <a:t>.</a:t>
            </a:r>
          </a:p>
        </p:txBody>
      </p:sp>
    </p:spTree>
  </p:cSld>
  <p:clrMapOvr>
    <a:masterClrMapping/>
  </p:clrMapOvr>
</p:sld>
</file>

<file path=ppt/slides/slide6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0" y="333375"/>
            <a:ext cx="9144000" cy="640175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Aft>
                <a:spcPts val="1200"/>
              </a:spcAft>
              <a:defRPr/>
            </a:pPr>
            <a:r>
              <a:rPr lang="es-CL" sz="3000" b="1" dirty="0">
                <a:latin typeface="+mn-lt"/>
              </a:rPr>
              <a:t>TE ADORAMOS, EN TU PRESENCIA</a:t>
            </a:r>
          </a:p>
          <a:p>
            <a:pPr algn="ctr">
              <a:defRPr/>
            </a:pPr>
            <a:r>
              <a:rPr lang="es-CL" sz="3000" dirty="0">
                <a:latin typeface="+mn-lt"/>
              </a:rPr>
              <a:t>Te adoramos, en tu presencia,</a:t>
            </a:r>
          </a:p>
          <a:p>
            <a:pPr algn="ctr">
              <a:defRPr/>
            </a:pPr>
            <a:r>
              <a:rPr lang="es-CL" sz="3000" dirty="0">
                <a:latin typeface="+mn-lt"/>
              </a:rPr>
              <a:t>te adoramos, te adoramos,</a:t>
            </a:r>
          </a:p>
          <a:p>
            <a:pPr algn="ctr">
              <a:defRPr/>
            </a:pPr>
            <a:r>
              <a:rPr lang="es-CL" sz="3000" dirty="0">
                <a:latin typeface="+mn-lt"/>
              </a:rPr>
              <a:t>pues tu preciosa sangre nos ha limpiado;</a:t>
            </a:r>
          </a:p>
          <a:p>
            <a:pPr algn="ctr">
              <a:defRPr/>
            </a:pPr>
            <a:r>
              <a:rPr lang="es-CL" sz="3000" dirty="0">
                <a:latin typeface="+mn-lt"/>
              </a:rPr>
              <a:t>te adoramos, traemos ofrenda de gratitud,</a:t>
            </a:r>
          </a:p>
          <a:p>
            <a:pPr algn="ctr">
              <a:spcAft>
                <a:spcPts val="1200"/>
              </a:spcAft>
              <a:defRPr/>
            </a:pPr>
            <a:r>
              <a:rPr lang="es-CL" sz="3000" dirty="0">
                <a:latin typeface="+mn-lt"/>
              </a:rPr>
              <a:t>gratitud por tu bendita salvación, Señor Jesús.</a:t>
            </a:r>
          </a:p>
          <a:p>
            <a:pPr algn="ctr">
              <a:defRPr/>
            </a:pPr>
            <a:r>
              <a:rPr lang="es-CL" sz="3000" dirty="0">
                <a:latin typeface="+mn-lt"/>
              </a:rPr>
              <a:t>Te adoramos, delante tu trono, te adoramos;</a:t>
            </a:r>
          </a:p>
          <a:p>
            <a:pPr algn="ctr">
              <a:defRPr/>
            </a:pPr>
            <a:r>
              <a:rPr lang="es-CL" sz="3000" dirty="0">
                <a:latin typeface="+mn-lt"/>
              </a:rPr>
              <a:t>te adoramos, tú eres el Rey, el Padre te ha coronado;</a:t>
            </a:r>
          </a:p>
          <a:p>
            <a:pPr algn="ctr">
              <a:defRPr/>
            </a:pPr>
            <a:r>
              <a:rPr lang="es-CL" sz="3000" dirty="0">
                <a:latin typeface="+mn-lt"/>
              </a:rPr>
              <a:t>excelso sobre todo, bendito por los siglos,</a:t>
            </a:r>
          </a:p>
          <a:p>
            <a:pPr algn="ctr">
              <a:defRPr/>
            </a:pPr>
            <a:r>
              <a:rPr lang="es-CL" sz="3000" dirty="0">
                <a:latin typeface="+mn-lt"/>
              </a:rPr>
              <a:t>tú eres el Señor.</a:t>
            </a:r>
          </a:p>
          <a:p>
            <a:pPr algn="ctr">
              <a:defRPr/>
            </a:pPr>
            <a:r>
              <a:rPr lang="es-CL" sz="3000" dirty="0">
                <a:latin typeface="+mn-lt"/>
              </a:rPr>
              <a:t>tuya es la alabanza, tuyo es el poder</a:t>
            </a:r>
          </a:p>
          <a:p>
            <a:pPr algn="ctr">
              <a:defRPr/>
            </a:pPr>
            <a:r>
              <a:rPr lang="es-CL" sz="3000" dirty="0">
                <a:latin typeface="+mn-lt"/>
              </a:rPr>
              <a:t>y tuya es la adoración.</a:t>
            </a:r>
          </a:p>
          <a:p>
            <a:pPr algn="ctr">
              <a:defRPr/>
            </a:pPr>
            <a:r>
              <a:rPr lang="es-CL" sz="3000" dirty="0">
                <a:latin typeface="+mn-lt"/>
              </a:rPr>
              <a:t>…</a:t>
            </a:r>
          </a:p>
        </p:txBody>
      </p:sp>
    </p:spTree>
  </p:cSld>
  <p:clrMapOvr>
    <a:masterClrMapping/>
  </p:clrMapOvr>
</p:sld>
</file>

<file path=ppt/slides/slide6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468313" y="620713"/>
            <a:ext cx="8280400" cy="452431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s-CL" sz="3200" dirty="0">
                <a:latin typeface="+mn-lt"/>
              </a:rPr>
              <a:t>Te adoramos, te adoramos, Salvador;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te adoramos, te adoramos, Rey y Señor;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tú que salvas, tú que reinas.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Te adoramos, ante tu grandeza, te adoramos.</a:t>
            </a:r>
          </a:p>
          <a:p>
            <a:pPr algn="ctr">
              <a:defRPr/>
            </a:pP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CL" sz="3200" dirty="0">
                <a:latin typeface="+mn-lt"/>
              </a:rPr>
              <a:t>"Consumado es",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fueron tus palabras de poder,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así el velo se rasgó,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para entrar con libertad y adorar.</a:t>
            </a:r>
          </a:p>
        </p:txBody>
      </p:sp>
    </p:spTree>
  </p:cSld>
  <p:clrMapOvr>
    <a:masterClrMapping/>
  </p:clrMapOvr>
</p:sld>
</file>

<file path=ppt/slides/slide6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-12700" y="920750"/>
            <a:ext cx="9144000" cy="50165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s-CL" sz="3200" b="1" dirty="0">
                <a:latin typeface="+mj-lt"/>
              </a:rPr>
              <a:t>TE ADORAMOS, JESÚS</a:t>
            </a:r>
          </a:p>
          <a:p>
            <a:pPr algn="ctr">
              <a:defRPr/>
            </a:pPr>
            <a:endParaRPr lang="es-CL" sz="3200" dirty="0">
              <a:latin typeface="+mj-lt"/>
            </a:endParaRPr>
          </a:p>
          <a:p>
            <a:pPr algn="ctr">
              <a:defRPr/>
            </a:pPr>
            <a:r>
              <a:rPr lang="es-CL" sz="3200" dirty="0">
                <a:latin typeface="+mj-lt"/>
              </a:rPr>
              <a:t>Te adoramos, Jesús,</a:t>
            </a:r>
          </a:p>
          <a:p>
            <a:pPr algn="ctr">
              <a:defRPr/>
            </a:pPr>
            <a:r>
              <a:rPr lang="es-CL" sz="3200" dirty="0">
                <a:latin typeface="+mj-lt"/>
              </a:rPr>
              <a:t>porque digno es tu nombre;</a:t>
            </a:r>
          </a:p>
          <a:p>
            <a:pPr algn="ctr">
              <a:defRPr/>
            </a:pPr>
            <a:r>
              <a:rPr lang="es-CL" sz="3200" dirty="0">
                <a:latin typeface="+mj-lt"/>
              </a:rPr>
              <a:t>te adoramos, Jesús,</a:t>
            </a:r>
          </a:p>
          <a:p>
            <a:pPr algn="ctr">
              <a:defRPr/>
            </a:pPr>
            <a:r>
              <a:rPr lang="es-CL" sz="3200" dirty="0">
                <a:latin typeface="+mj-lt"/>
              </a:rPr>
              <a:t>porque digno es tu nombre. </a:t>
            </a:r>
          </a:p>
          <a:p>
            <a:pPr algn="ctr">
              <a:defRPr/>
            </a:pPr>
            <a:r>
              <a:rPr lang="es-CL" sz="3200" dirty="0">
                <a:latin typeface="+mj-lt"/>
              </a:rPr>
              <a:t>Te alabamos, exaltamos y glorificamos; </a:t>
            </a:r>
          </a:p>
          <a:p>
            <a:pPr algn="ctr">
              <a:defRPr/>
            </a:pPr>
            <a:r>
              <a:rPr lang="es-CL" sz="3200" dirty="0">
                <a:latin typeface="+mj-lt"/>
              </a:rPr>
              <a:t>te adoramos, Jesús;</a:t>
            </a:r>
          </a:p>
          <a:p>
            <a:pPr algn="ctr">
              <a:defRPr/>
            </a:pPr>
            <a:r>
              <a:rPr lang="es-CL" sz="3200" dirty="0">
                <a:latin typeface="+mj-lt"/>
              </a:rPr>
              <a:t>te alabamos, exaltamos y glorificamos;</a:t>
            </a:r>
          </a:p>
          <a:p>
            <a:pPr algn="ctr">
              <a:defRPr/>
            </a:pPr>
            <a:r>
              <a:rPr lang="es-CL" sz="3200" dirty="0">
                <a:latin typeface="+mj-lt"/>
              </a:rPr>
              <a:t>te adoramos, Jesús.	</a:t>
            </a:r>
          </a:p>
        </p:txBody>
      </p:sp>
    </p:spTree>
  </p:cSld>
  <p:clrMapOvr>
    <a:masterClrMapping/>
  </p:clrMapOvr>
</p:sld>
</file>

<file path=ppt/slides/slide6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7" name="Rectangle 1"/>
          <p:cNvSpPr>
            <a:spLocks noChangeArrowheads="1"/>
          </p:cNvSpPr>
          <p:nvPr/>
        </p:nvSpPr>
        <p:spPr bwMode="auto">
          <a:xfrm>
            <a:off x="0" y="764704"/>
            <a:ext cx="9144000" cy="497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bIns="0" anchor="ctr">
            <a:spAutoFit/>
          </a:bodyPr>
          <a:lstStyle/>
          <a:p>
            <a:pPr algn="ctr">
              <a:defRPr/>
            </a:pPr>
            <a:r>
              <a:rPr lang="es-ES" sz="3200" b="1" dirty="0">
                <a:latin typeface="+mj-lt"/>
                <a:cs typeface="Times New Roman" pitchFamily="18" charset="0"/>
              </a:rPr>
              <a:t>TE ADORAMOS, TE ADORAMOS</a:t>
            </a:r>
          </a:p>
          <a:p>
            <a:pPr algn="ctr" eaLnBrk="0" hangingPunct="0">
              <a:defRPr/>
            </a:pPr>
            <a:endParaRPr lang="es-ES" sz="3200" dirty="0">
              <a:latin typeface="+mj-lt"/>
              <a:ea typeface="Times New Roman" pitchFamily="18" charset="0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  <a:cs typeface="Arial" pitchFamily="34" charset="0"/>
              </a:rPr>
              <a:t>Te adoramos, te adoramos,</a:t>
            </a: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  <a:cs typeface="Arial" pitchFamily="34" charset="0"/>
              </a:rPr>
              <a:t>Dios eterno, Dios eterno.</a:t>
            </a:r>
            <a:endParaRPr lang="es-CL" sz="3200" dirty="0">
              <a:latin typeface="+mj-lt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Te adoramos, Padre nuestro,</a:t>
            </a: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por tu Hijo Jesucristo.</a:t>
            </a:r>
            <a:endParaRPr lang="es-CL" sz="3200" dirty="0">
              <a:latin typeface="+mj-lt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Glorioso Salvador, bendito Redentor,</a:t>
            </a: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precioso Señor,</a:t>
            </a:r>
            <a:endParaRPr lang="es-CL" sz="3200" dirty="0">
              <a:latin typeface="+mj-lt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Te adoramos, sí, te adoramos;</a:t>
            </a:r>
            <a:endParaRPr lang="es-CL" sz="3200" dirty="0">
              <a:latin typeface="+mj-lt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te adoramos, bendito Dios.</a:t>
            </a:r>
            <a:endParaRPr lang="es-ES" sz="3200" dirty="0">
              <a:latin typeface="+mj-lt"/>
            </a:endParaRPr>
          </a:p>
        </p:txBody>
      </p:sp>
    </p:spTree>
  </p:cSld>
  <p:clrMapOvr>
    <a:masterClrMapping/>
  </p:clrMapOvr>
</p:sld>
</file>

<file path=ppt/slides/slide6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466" name="1 Rectángulo"/>
          <p:cNvSpPr>
            <a:spLocks noChangeArrowheads="1"/>
          </p:cNvSpPr>
          <p:nvPr/>
        </p:nvSpPr>
        <p:spPr bwMode="auto">
          <a:xfrm>
            <a:off x="395536" y="1012954"/>
            <a:ext cx="8352928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s-CL" sz="3200" b="1" dirty="0">
                <a:latin typeface="+mn-lt"/>
              </a:rPr>
              <a:t>TE AGRADECEMOS </a:t>
            </a:r>
          </a:p>
          <a:p>
            <a:pPr algn="ctr"/>
            <a:r>
              <a:rPr lang="es-CL" sz="3200" dirty="0">
                <a:latin typeface="+mn-lt"/>
              </a:rPr>
              <a:t>Te agradecemos de todo corazón </a:t>
            </a:r>
          </a:p>
          <a:p>
            <a:pPr algn="ctr"/>
            <a:r>
              <a:rPr lang="es-CL" sz="3200" dirty="0">
                <a:latin typeface="+mn-lt"/>
              </a:rPr>
              <a:t>y te adoramos, único y santo Dios; </a:t>
            </a:r>
          </a:p>
          <a:p>
            <a:pPr algn="ctr"/>
            <a:r>
              <a:rPr lang="es-CL" sz="3200" dirty="0">
                <a:latin typeface="+mn-lt"/>
              </a:rPr>
              <a:t>te agradecemos porque has dado </a:t>
            </a:r>
          </a:p>
          <a:p>
            <a:pPr algn="ctr">
              <a:spcAft>
                <a:spcPts val="1200"/>
              </a:spcAft>
            </a:pPr>
            <a:r>
              <a:rPr lang="es-CL" sz="3200" dirty="0">
                <a:latin typeface="+mn-lt"/>
              </a:rPr>
              <a:t>a Jesucristo, tu Hijo. </a:t>
            </a:r>
          </a:p>
          <a:p>
            <a:pPr algn="ctr"/>
            <a:r>
              <a:rPr lang="es-CL" sz="3200" dirty="0">
                <a:latin typeface="+mn-lt"/>
              </a:rPr>
              <a:t>Y ahora, diga el débil: “Yo soy fuerte”, </a:t>
            </a:r>
          </a:p>
          <a:p>
            <a:pPr algn="ctr"/>
            <a:r>
              <a:rPr lang="es-CL" sz="3200" dirty="0">
                <a:latin typeface="+mn-lt"/>
              </a:rPr>
              <a:t>y el pobre: “Yo soy rico”, </a:t>
            </a:r>
          </a:p>
          <a:p>
            <a:pPr algn="ctr"/>
            <a:r>
              <a:rPr lang="es-CL" sz="3200" dirty="0">
                <a:latin typeface="+mn-lt"/>
              </a:rPr>
              <a:t>porque el Señor ha sido dado</a:t>
            </a:r>
          </a:p>
          <a:p>
            <a:pPr algn="ctr"/>
            <a:r>
              <a:rPr lang="es-CL" sz="3200" dirty="0">
                <a:latin typeface="+mn-lt"/>
              </a:rPr>
              <a:t>por nosotros.</a:t>
            </a:r>
          </a:p>
        </p:txBody>
      </p:sp>
    </p:spTree>
  </p:cSld>
  <p:clrMapOvr>
    <a:masterClrMapping/>
  </p:clrMapOvr>
</p:sld>
</file>

<file path=ppt/slides/slide6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1" name="Rectangle 1"/>
          <p:cNvSpPr>
            <a:spLocks noChangeArrowheads="1"/>
          </p:cNvSpPr>
          <p:nvPr/>
        </p:nvSpPr>
        <p:spPr bwMode="auto">
          <a:xfrm>
            <a:off x="-33454" y="266700"/>
            <a:ext cx="9144000" cy="632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bIns="0" anchor="ctr">
            <a:spAutoFit/>
          </a:bodyPr>
          <a:lstStyle/>
          <a:p>
            <a:pPr algn="ctr">
              <a:defRPr/>
            </a:pPr>
            <a:r>
              <a:rPr lang="es-ES" sz="3200" b="1" dirty="0">
                <a:latin typeface="+mj-lt"/>
                <a:cs typeface="Times New Roman" pitchFamily="18" charset="0"/>
              </a:rPr>
              <a:t>TE ALABARÉ, OH SEÑOR, CON TODO MI CORAZÓN</a:t>
            </a:r>
          </a:p>
          <a:p>
            <a:pPr algn="ctr" eaLnBrk="0" hangingPunct="0">
              <a:defRPr/>
            </a:pPr>
            <a:r>
              <a:rPr lang="es-ES" sz="2800" dirty="0">
                <a:latin typeface="+mj-lt"/>
                <a:cs typeface="Times New Roman" pitchFamily="18" charset="0"/>
              </a:rPr>
              <a:t>(Sal. 138:1-6)</a:t>
            </a:r>
            <a:endParaRPr lang="es-ES" sz="2800" b="1" dirty="0">
              <a:latin typeface="+mj-lt"/>
              <a:cs typeface="Times New Roman" pitchFamily="18" charset="0"/>
            </a:endParaRPr>
          </a:p>
          <a:p>
            <a:pPr algn="ctr" eaLnBrk="0" hangingPunct="0">
              <a:defRPr/>
            </a:pPr>
            <a:endParaRPr lang="es-ES" sz="2800" dirty="0">
              <a:latin typeface="+mj-lt"/>
              <a:ea typeface="Times New Roman" pitchFamily="18" charset="0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  <a:cs typeface="Arial" pitchFamily="34" charset="0"/>
              </a:rPr>
              <a:t>Te alabaré, oh Señor, con todo mi corazón,</a:t>
            </a:r>
            <a:endParaRPr lang="es-CL" sz="3200" dirty="0">
              <a:latin typeface="+mj-lt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delante de los dioses a ti cantaré</a:t>
            </a: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y alabaré tu nombre,</a:t>
            </a:r>
            <a:endParaRPr lang="es-CL" sz="3200" dirty="0">
              <a:latin typeface="+mj-lt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por tu misericordia y tu fidelidad.</a:t>
            </a:r>
            <a:endParaRPr lang="es-CL" sz="3200" dirty="0">
              <a:latin typeface="+mj-lt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Te alabarán, oh Señor,</a:t>
            </a:r>
            <a:endParaRPr lang="es-CL" sz="3200" dirty="0">
              <a:latin typeface="+mj-lt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todos los reyes de la tierra,</a:t>
            </a:r>
            <a:endParaRPr lang="es-CL" sz="3200" dirty="0">
              <a:latin typeface="+mj-lt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porque han oído los dichos de tu boca,</a:t>
            </a:r>
            <a:endParaRPr lang="es-CL" sz="3200" dirty="0">
              <a:latin typeface="+mj-lt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y cantarán de los caminos del Señor,</a:t>
            </a:r>
            <a:endParaRPr lang="es-CL" sz="3200" dirty="0">
              <a:latin typeface="+mj-lt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porque tu gloria, oh Señor, es grande.</a:t>
            </a:r>
            <a:endParaRPr lang="es-CL" sz="3200" dirty="0">
              <a:latin typeface="+mj-lt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Excelso es nuestro Dios... ¡Aleluya!</a:t>
            </a:r>
            <a:endParaRPr lang="es-ES" sz="3200" dirty="0">
              <a:latin typeface="+mj-lt"/>
            </a:endParaRPr>
          </a:p>
        </p:txBody>
      </p:sp>
    </p:spTree>
  </p:cSld>
  <p:clrMapOvr>
    <a:masterClrMapping/>
  </p:clrMapOvr>
</p:sld>
</file>

<file path=ppt/slides/slide6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514" name="Rectangle 1"/>
          <p:cNvSpPr>
            <a:spLocks noChangeArrowheads="1"/>
          </p:cNvSpPr>
          <p:nvPr/>
        </p:nvSpPr>
        <p:spPr bwMode="auto">
          <a:xfrm>
            <a:off x="0" y="427831"/>
            <a:ext cx="9144000" cy="6002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s-ES" altLang="es-CL" sz="3200" b="1" dirty="0">
                <a:latin typeface="Calibri" pitchFamily="34" charset="0"/>
                <a:cs typeface="Times New Roman" pitchFamily="18" charset="0"/>
              </a:rPr>
              <a:t>TE ALABO, PADRE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2400" dirty="0">
                <a:latin typeface="Calibri" pitchFamily="34" charset="0"/>
                <a:cs typeface="Times New Roman" pitchFamily="18" charset="0"/>
              </a:rPr>
              <a:t>(</a:t>
            </a:r>
            <a:r>
              <a:rPr lang="es-ES" altLang="es-CL" sz="2400" dirty="0" err="1">
                <a:latin typeface="Calibri" pitchFamily="34" charset="0"/>
                <a:cs typeface="Times New Roman" pitchFamily="18" charset="0"/>
              </a:rPr>
              <a:t>Mat.</a:t>
            </a:r>
            <a:r>
              <a:rPr lang="es-ES" altLang="es-CL" sz="2400" dirty="0">
                <a:latin typeface="Calibri" pitchFamily="34" charset="0"/>
                <a:cs typeface="Times New Roman" pitchFamily="18" charset="0"/>
              </a:rPr>
              <a:t> 11:25, Col. 1:26-27)</a:t>
            </a:r>
            <a:endParaRPr lang="es-CL" altLang="es-CL" sz="2400" dirty="0">
              <a:latin typeface="Calibri" pitchFamily="34" charset="0"/>
            </a:endParaRPr>
          </a:p>
          <a:p>
            <a:pPr algn="ctr" eaLnBrk="0" hangingPunct="0"/>
            <a:endParaRPr lang="es-ES" altLang="es-CL" sz="2800" dirty="0">
              <a:latin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Te alabo, Padre, Señor del cielo y de la tierra,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porque escondiste estas cosas de los sabios,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de los sabios y de los entendidos,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y las revelaste a los niños; sí, Padre,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spcAft>
                <a:spcPts val="1200"/>
              </a:spcAf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porque así te agradó...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Que es Cristo en nosotros la esperanza de gloria,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el misterio que había estado oculto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desde los siglos y edades;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pero que ahora ha sido manifestado a sus santos.</a:t>
            </a:r>
            <a:endParaRPr lang="es-ES" altLang="es-CL" sz="3200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6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538" name="Rectangle 1"/>
          <p:cNvSpPr>
            <a:spLocks noChangeArrowheads="1"/>
          </p:cNvSpPr>
          <p:nvPr/>
        </p:nvSpPr>
        <p:spPr bwMode="auto">
          <a:xfrm>
            <a:off x="0" y="374839"/>
            <a:ext cx="9144000" cy="60324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altLang="es-CL" sz="3200" b="1" dirty="0">
                <a:latin typeface="Calibri" pitchFamily="34" charset="0"/>
                <a:cs typeface="Times New Roman" pitchFamily="18" charset="0"/>
              </a:rPr>
              <a:t>TE AMO, OH SEÑOR, FORTALEZA MÍA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spcAft>
                <a:spcPts val="1200"/>
              </a:spcAft>
            </a:pPr>
            <a:r>
              <a:rPr lang="es-ES" altLang="es-CL" sz="2400" dirty="0">
                <a:latin typeface="Calibri" pitchFamily="34" charset="0"/>
                <a:cs typeface="Times New Roman" pitchFamily="18" charset="0"/>
              </a:rPr>
              <a:t>(Salmos 18:1-3)</a:t>
            </a:r>
            <a:endParaRPr lang="es-CL" altLang="es-CL" sz="24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Te amo, oh Señor, fortaleza mía;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Señor, roca mía y castillo mío,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y mi Libertador, Dios mío,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fortaleza mía, en él confiaré.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Mi escudo y la fuerza de mi salvación,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mi alto refugio; invocaré a mi Señor,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quien es digno de ser alabado,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y seré salvo de mis enemigos.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Aleluya, aleluya, gloria a Dios,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así en la tierra como en el cielo.</a:t>
            </a:r>
            <a:endParaRPr lang="es-ES" altLang="es-CL" sz="3200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6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562" name="Rectangle 1"/>
          <p:cNvSpPr>
            <a:spLocks noChangeArrowheads="1"/>
          </p:cNvSpPr>
          <p:nvPr/>
        </p:nvSpPr>
        <p:spPr bwMode="auto">
          <a:xfrm>
            <a:off x="-10201" y="919956"/>
            <a:ext cx="9144000" cy="5018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s-ES" altLang="es-CL" sz="3200" b="1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TE AMO, OH SEÑOR,</a:t>
            </a:r>
            <a:r>
              <a:rPr lang="es-CL" altLang="es-CL" sz="3200">
                <a:latin typeface="Calibri" pitchFamily="34" charset="0"/>
              </a:rPr>
              <a:t> </a:t>
            </a:r>
            <a:r>
              <a:rPr lang="es-ES" altLang="es-CL" sz="3200" b="1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TÚ ERES MI GLORIA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endParaRPr lang="es-ES" altLang="es-CL" sz="3200">
              <a:solidFill>
                <a:srgbClr val="000000"/>
              </a:solidFill>
              <a:latin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es-ES" altLang="es-CL" sz="320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Te amo, oh Señor, tú eres mi gloria,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escudo alrededor de mí, mi guardador;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tu diestra poderosa me sostiene,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objeto soy de tus misericordias.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De mi debilidad te compadeces,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y ahuyentas el temor del alma mía;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amparas tu heredad bajo tus alas,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eres mi amigo fiel, Jesús amado.</a:t>
            </a:r>
            <a:endParaRPr lang="es-ES" altLang="es-CL" sz="320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6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586" name="Rectangle 1"/>
          <p:cNvSpPr>
            <a:spLocks noChangeArrowheads="1"/>
          </p:cNvSpPr>
          <p:nvPr/>
        </p:nvSpPr>
        <p:spPr bwMode="auto">
          <a:xfrm>
            <a:off x="0" y="1089898"/>
            <a:ext cx="9144000" cy="4678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s-ES" altLang="es-CL" sz="3200" b="1" dirty="0">
                <a:latin typeface="Calibri" pitchFamily="34" charset="0"/>
                <a:cs typeface="Times New Roman" pitchFamily="18" charset="0"/>
              </a:rPr>
              <a:t>TE AMO, SEÑOR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endParaRPr lang="es-ES" altLang="es-CL" sz="3200" dirty="0">
              <a:latin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Te amo, Señor, porque has engrandecido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tu misericordia, tu misericordia.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Tú nos amaste primero, Señor...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spcAft>
                <a:spcPts val="1200"/>
              </a:spcAf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¡Gracias por tu amor, gracias por tu amor!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Has descendido de los cielos</a:t>
            </a: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para salvar mi alma...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¡Gracias por tu amor, gracias por tu amor!</a:t>
            </a:r>
            <a:endParaRPr lang="es-ES" altLang="es-CL" sz="3200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6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610" name="1 Rectángulo"/>
          <p:cNvSpPr>
            <a:spLocks noChangeArrowheads="1"/>
          </p:cNvSpPr>
          <p:nvPr/>
        </p:nvSpPr>
        <p:spPr bwMode="auto">
          <a:xfrm>
            <a:off x="323528" y="1074509"/>
            <a:ext cx="8496944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CL" sz="3200" b="1" dirty="0">
                <a:latin typeface="+mn-lt"/>
              </a:rPr>
              <a:t>TE BENDECIMOS, SEÑOR </a:t>
            </a:r>
          </a:p>
          <a:p>
            <a:pPr algn="ctr">
              <a:spcAft>
                <a:spcPts val="1200"/>
              </a:spcAft>
            </a:pPr>
            <a:r>
              <a:rPr lang="es-CL" sz="2400" dirty="0">
                <a:latin typeface="+mn-lt"/>
              </a:rPr>
              <a:t>(</a:t>
            </a:r>
            <a:r>
              <a:rPr lang="es-CL" sz="2400" dirty="0" err="1">
                <a:latin typeface="+mn-lt"/>
              </a:rPr>
              <a:t>Apoc</a:t>
            </a:r>
            <a:r>
              <a:rPr lang="es-CL" sz="2400" dirty="0">
                <a:latin typeface="+mn-lt"/>
              </a:rPr>
              <a:t>. 11:17) </a:t>
            </a:r>
          </a:p>
          <a:p>
            <a:pPr algn="ctr"/>
            <a:r>
              <a:rPr lang="es-CL" sz="3200" dirty="0">
                <a:latin typeface="+mn-lt"/>
              </a:rPr>
              <a:t>Te bendecimos, Señor Dios Todopoderoso, </a:t>
            </a:r>
          </a:p>
          <a:p>
            <a:pPr algn="ctr"/>
            <a:r>
              <a:rPr lang="es-CL" sz="3200" dirty="0">
                <a:latin typeface="+mn-lt"/>
              </a:rPr>
              <a:t>que eras, que eres, que has de venir, </a:t>
            </a:r>
          </a:p>
          <a:p>
            <a:pPr algn="ctr">
              <a:spcAft>
                <a:spcPts val="1200"/>
              </a:spcAft>
            </a:pPr>
            <a:r>
              <a:rPr lang="es-CL" sz="3200" dirty="0">
                <a:latin typeface="+mn-lt"/>
              </a:rPr>
              <a:t>te bendecimos, Jesús. </a:t>
            </a:r>
          </a:p>
          <a:p>
            <a:pPr algn="ctr"/>
            <a:r>
              <a:rPr lang="es-CL" sz="3200" dirty="0">
                <a:latin typeface="+mn-lt"/>
              </a:rPr>
              <a:t>Tú eres Alfa y Omega, </a:t>
            </a:r>
          </a:p>
          <a:p>
            <a:pPr algn="ctr"/>
            <a:r>
              <a:rPr lang="es-CL" sz="3200" dirty="0">
                <a:latin typeface="+mn-lt"/>
              </a:rPr>
              <a:t>tú eres la resurrección, </a:t>
            </a:r>
          </a:p>
          <a:p>
            <a:pPr algn="ctr"/>
            <a:r>
              <a:rPr lang="es-CL" sz="3200" dirty="0">
                <a:latin typeface="+mn-lt"/>
              </a:rPr>
              <a:t>tú eres la vida eterna de Dios. </a:t>
            </a:r>
          </a:p>
          <a:p>
            <a:pPr algn="ctr"/>
            <a:r>
              <a:rPr lang="es-CL" sz="3200" dirty="0">
                <a:latin typeface="+mn-lt"/>
              </a:rPr>
              <a:t>¡Jesús es el gran Vencedor!</a:t>
            </a:r>
          </a:p>
        </p:txBody>
      </p:sp>
    </p:spTree>
  </p:cSld>
  <p:clrMapOvr>
    <a:masterClrMapping/>
  </p:clrMapOvr>
</p:sld>
</file>

<file path=ppt/slides/slide6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468312" y="1012954"/>
            <a:ext cx="8207375" cy="483209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3200" b="1" dirty="0">
                <a:latin typeface="+mn-lt"/>
              </a:rPr>
              <a:t>TE DAMOS GRACIAS, SEÑOR</a:t>
            </a:r>
          </a:p>
          <a:p>
            <a:pPr algn="ctr">
              <a:defRPr/>
            </a:pPr>
            <a:endParaRPr lang="es-CL" sz="3200" b="1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Te damos gracias, Señor, por habernos amado,</a:t>
            </a:r>
            <a:endParaRPr lang="es-CL" sz="3200" dirty="0">
              <a:latin typeface="+mn-lt"/>
            </a:endParaRPr>
          </a:p>
          <a:p>
            <a:pPr algn="ctr">
              <a:spcAft>
                <a:spcPts val="1200"/>
              </a:spcAft>
              <a:defRPr/>
            </a:pPr>
            <a:r>
              <a:rPr lang="es-ES" sz="3200" dirty="0">
                <a:latin typeface="+mn-lt"/>
              </a:rPr>
              <a:t>por haberte entregado allí  en la cruz.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Es tu sangre preciosa, es tu sangre bendita,</a:t>
            </a:r>
            <a:endParaRPr lang="es-CL" sz="3200" dirty="0">
              <a:latin typeface="+mn-lt"/>
            </a:endParaRPr>
          </a:p>
          <a:p>
            <a:pPr algn="ctr">
              <a:spcAft>
                <a:spcPts val="1200"/>
              </a:spcAft>
              <a:defRPr/>
            </a:pPr>
            <a:r>
              <a:rPr lang="es-ES" sz="3200" dirty="0">
                <a:latin typeface="+mn-lt"/>
              </a:rPr>
              <a:t>sangre poderosa, eterna redención.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Ahora tenemos la vida,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tenemos la vida eterna,</a:t>
            </a: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ES" sz="3200" dirty="0">
                <a:latin typeface="+mn-lt"/>
              </a:rPr>
              <a:t>somos un solo pueblo, por tu salvación.</a:t>
            </a:r>
            <a:endParaRPr lang="es-CL" sz="3200" dirty="0">
              <a:latin typeface="+mn-lt"/>
            </a:endParaRPr>
          </a:p>
        </p:txBody>
      </p:sp>
    </p:spTree>
  </p:cSld>
  <p:clrMapOvr>
    <a:masterClrMapping/>
  </p:clrMapOvr>
</p:sld>
</file>

<file path=ppt/slides/slide6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658" name="Rectangle 1"/>
          <p:cNvSpPr>
            <a:spLocks noChangeArrowheads="1"/>
          </p:cNvSpPr>
          <p:nvPr/>
        </p:nvSpPr>
        <p:spPr bwMode="auto">
          <a:xfrm>
            <a:off x="0" y="908720"/>
            <a:ext cx="9144000" cy="4678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altLang="es-CL" sz="3200" b="1" dirty="0">
                <a:latin typeface="Calibri" pitchFamily="34" charset="0"/>
                <a:cs typeface="Times New Roman" pitchFamily="18" charset="0"/>
              </a:rPr>
              <a:t>TE DOY GRACIAS, SEÑOR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endParaRPr lang="es-ES" altLang="es-CL" sz="3200" dirty="0">
              <a:latin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Te doy gracias, Señor,</a:t>
            </a: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por haberme amado,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por haberme incluido en tu gracia,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por haber puesto un alto precio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spcAft>
                <a:spcPts val="1200"/>
              </a:spcAf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a mi alma, por tu eterna salvación.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Gozo y corona eres para mí,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un alto precio pagaste por mí.</a:t>
            </a:r>
            <a:endParaRPr lang="es-ES" altLang="es-CL" sz="3200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6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82" name="1 Rectángulo"/>
          <p:cNvSpPr>
            <a:spLocks noChangeArrowheads="1"/>
          </p:cNvSpPr>
          <p:nvPr/>
        </p:nvSpPr>
        <p:spPr bwMode="auto">
          <a:xfrm>
            <a:off x="395536" y="582067"/>
            <a:ext cx="8352928" cy="5693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CL" sz="3200" b="1" dirty="0">
                <a:latin typeface="+mn-lt"/>
              </a:rPr>
              <a:t>TE EXALTARÉ, MI DIOS, MI REY </a:t>
            </a:r>
          </a:p>
          <a:p>
            <a:pPr algn="ctr">
              <a:spcAft>
                <a:spcPts val="1200"/>
              </a:spcAft>
            </a:pPr>
            <a:r>
              <a:rPr lang="es-CL" sz="2400" dirty="0">
                <a:latin typeface="+mn-lt"/>
              </a:rPr>
              <a:t>(Salmos 145:1-3) </a:t>
            </a:r>
          </a:p>
          <a:p>
            <a:pPr algn="ctr"/>
            <a:r>
              <a:rPr lang="es-CL" sz="3200" dirty="0">
                <a:latin typeface="+mn-lt"/>
              </a:rPr>
              <a:t>Te exaltaré mi Dios, mi Rey, </a:t>
            </a:r>
          </a:p>
          <a:p>
            <a:pPr algn="ctr"/>
            <a:r>
              <a:rPr lang="es-CL" sz="3200" dirty="0">
                <a:latin typeface="+mn-lt"/>
              </a:rPr>
              <a:t>y bendeciré tu nombre </a:t>
            </a:r>
          </a:p>
          <a:p>
            <a:pPr algn="ctr"/>
            <a:r>
              <a:rPr lang="es-CL" sz="3200" dirty="0">
                <a:latin typeface="+mn-lt"/>
              </a:rPr>
              <a:t>eternamente y para siempre;</a:t>
            </a:r>
          </a:p>
          <a:p>
            <a:pPr algn="ctr"/>
            <a:r>
              <a:rPr lang="es-CL" sz="3200" dirty="0">
                <a:latin typeface="+mn-lt"/>
              </a:rPr>
              <a:t>cada día te bendeciré, </a:t>
            </a:r>
          </a:p>
          <a:p>
            <a:pPr algn="ctr"/>
            <a:r>
              <a:rPr lang="es-CL" sz="3200" dirty="0">
                <a:latin typeface="+mn-lt"/>
              </a:rPr>
              <a:t>y alabaré tu nombre</a:t>
            </a:r>
          </a:p>
          <a:p>
            <a:pPr algn="ctr">
              <a:spcAft>
                <a:spcPts val="1200"/>
              </a:spcAft>
            </a:pPr>
            <a:r>
              <a:rPr lang="es-CL" sz="3200" dirty="0">
                <a:latin typeface="+mn-lt"/>
              </a:rPr>
              <a:t>eternamente y para siempre. </a:t>
            </a:r>
          </a:p>
          <a:p>
            <a:pPr algn="ctr"/>
            <a:r>
              <a:rPr lang="es-CL" sz="3200" dirty="0">
                <a:latin typeface="+mn-lt"/>
              </a:rPr>
              <a:t>Grande es el Señor y digno de suprema alabanza, </a:t>
            </a:r>
          </a:p>
          <a:p>
            <a:pPr algn="ctr"/>
            <a:r>
              <a:rPr lang="es-CL" sz="3200" dirty="0">
                <a:latin typeface="+mn-lt"/>
              </a:rPr>
              <a:t>y su grandeza es inescrutable;</a:t>
            </a:r>
          </a:p>
          <a:p>
            <a:pPr algn="ctr"/>
            <a:r>
              <a:rPr lang="es-CL" sz="3200" dirty="0">
                <a:latin typeface="+mn-lt"/>
              </a:rPr>
              <a:t>cada día le bendeciré.</a:t>
            </a:r>
          </a:p>
        </p:txBody>
      </p:sp>
    </p:spTree>
  </p:cSld>
  <p:clrMapOvr>
    <a:masterClrMapping/>
  </p:clrMapOvr>
</p:sld>
</file>

<file path=ppt/slides/slide6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706" name="1 Rectángulo"/>
          <p:cNvSpPr>
            <a:spLocks noChangeArrowheads="1"/>
          </p:cNvSpPr>
          <p:nvPr/>
        </p:nvSpPr>
        <p:spPr bwMode="auto">
          <a:xfrm>
            <a:off x="395536" y="1012954"/>
            <a:ext cx="8352928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s-CL" sz="3200" b="1" dirty="0">
                <a:latin typeface="+mn-lt"/>
              </a:rPr>
              <a:t>TE EXALTARÉ, MI DIOS </a:t>
            </a:r>
          </a:p>
          <a:p>
            <a:pPr algn="ctr"/>
            <a:r>
              <a:rPr lang="es-CL" sz="3200" dirty="0">
                <a:latin typeface="+mn-lt"/>
              </a:rPr>
              <a:t>Te exaltaré, mi Dios</a:t>
            </a:r>
          </a:p>
          <a:p>
            <a:pPr algn="ctr"/>
            <a:r>
              <a:rPr lang="es-CL" sz="3200" dirty="0">
                <a:latin typeface="+mn-lt"/>
              </a:rPr>
              <a:t>y alabaré tu nombre, </a:t>
            </a:r>
          </a:p>
          <a:p>
            <a:pPr algn="ctr"/>
            <a:r>
              <a:rPr lang="es-CL" sz="3200" dirty="0">
                <a:latin typeface="+mn-lt"/>
              </a:rPr>
              <a:t>porque grande ha sido</a:t>
            </a:r>
          </a:p>
          <a:p>
            <a:pPr algn="ctr">
              <a:spcAft>
                <a:spcPts val="1200"/>
              </a:spcAft>
            </a:pPr>
            <a:r>
              <a:rPr lang="es-CL" sz="3200" dirty="0">
                <a:latin typeface="+mn-lt"/>
              </a:rPr>
              <a:t>tu amor y tu misericordia. </a:t>
            </a:r>
          </a:p>
          <a:p>
            <a:pPr algn="ctr"/>
            <a:r>
              <a:rPr lang="es-CL" sz="3200" dirty="0">
                <a:latin typeface="+mn-lt"/>
              </a:rPr>
              <a:t>Cada día te bendeciré</a:t>
            </a:r>
          </a:p>
          <a:p>
            <a:pPr algn="ctr"/>
            <a:r>
              <a:rPr lang="es-CL" sz="3200" dirty="0">
                <a:latin typeface="+mn-lt"/>
              </a:rPr>
              <a:t>y tus maravillas contaré; </a:t>
            </a:r>
          </a:p>
          <a:p>
            <a:pPr algn="ctr"/>
            <a:r>
              <a:rPr lang="es-CL" sz="3200" dirty="0">
                <a:latin typeface="+mn-lt"/>
              </a:rPr>
              <a:t>en tus favores, oh Dios, yo me gozaré </a:t>
            </a:r>
          </a:p>
          <a:p>
            <a:pPr algn="ctr"/>
            <a:r>
              <a:rPr lang="es-CL" sz="3200" dirty="0">
                <a:latin typeface="+mn-lt"/>
              </a:rPr>
              <a:t>y por siempre te proclamaré.</a:t>
            </a:r>
          </a:p>
        </p:txBody>
      </p:sp>
    </p:spTree>
  </p:cSld>
  <p:clrMapOvr>
    <a:masterClrMapping/>
  </p:clrMapOvr>
</p:sld>
</file>

<file path=ppt/slides/slide6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985" name="Rectangle 1"/>
          <p:cNvSpPr>
            <a:spLocks noChangeArrowheads="1"/>
          </p:cNvSpPr>
          <p:nvPr/>
        </p:nvSpPr>
        <p:spPr bwMode="auto">
          <a:xfrm>
            <a:off x="0" y="392817"/>
            <a:ext cx="9144000" cy="6124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 eaLnBrk="0" hangingPunct="0">
              <a:spcAft>
                <a:spcPts val="1200"/>
              </a:spcAft>
              <a:defRPr/>
            </a:pPr>
            <a:r>
              <a:rPr lang="es-ES" sz="3200" b="1" dirty="0">
                <a:latin typeface="+mj-lt"/>
                <a:ea typeface="Times New Roman" pitchFamily="18" charset="0"/>
                <a:cs typeface="Arial" pitchFamily="34" charset="0"/>
              </a:rPr>
              <a:t>TE LOAMOS, OH DIOS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  <a:cs typeface="Arial" pitchFamily="34" charset="0"/>
              </a:rPr>
              <a:t>Te loamos, oh Dios, con unánime voz,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  <a:cs typeface="Arial" pitchFamily="34" charset="0"/>
              </a:rPr>
              <a:t>pues en Cristo tu Hijo nos diste perdón.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i="1" dirty="0">
                <a:latin typeface="+mj-lt"/>
                <a:ea typeface="Times New Roman" pitchFamily="18" charset="0"/>
                <a:cs typeface="Arial" pitchFamily="34" charset="0"/>
              </a:rPr>
              <a:t>Aleluya, te alabamos, oh cuán grande es tu amor;</a:t>
            </a:r>
            <a:endParaRPr lang="es-CL" sz="3200" i="1" dirty="0">
              <a:latin typeface="+mj-lt"/>
              <a:cs typeface="Arial" pitchFamily="34" charset="0"/>
            </a:endParaRPr>
          </a:p>
          <a:p>
            <a:pPr algn="ctr" eaLnBrk="0" hangingPunct="0">
              <a:spcAft>
                <a:spcPts val="1200"/>
              </a:spcAft>
              <a:defRPr/>
            </a:pPr>
            <a:r>
              <a:rPr lang="es-ES" sz="3200" i="1" dirty="0">
                <a:latin typeface="+mj-lt"/>
                <a:ea typeface="Times New Roman" pitchFamily="18" charset="0"/>
                <a:cs typeface="Arial" pitchFamily="34" charset="0"/>
              </a:rPr>
              <a:t>aleluya, te adoramos, bendito Señor.</a:t>
            </a:r>
            <a:endParaRPr lang="es-CL" sz="3200" i="1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  <a:cs typeface="Arial" pitchFamily="34" charset="0"/>
              </a:rPr>
              <a:t>Te loamos, Jesús, pues tu trono de luz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spcAft>
                <a:spcPts val="1200"/>
              </a:spcAft>
              <a:defRPr/>
            </a:pPr>
            <a:r>
              <a:rPr lang="es-ES" sz="3200" dirty="0">
                <a:latin typeface="+mj-lt"/>
                <a:ea typeface="Times New Roman" pitchFamily="18" charset="0"/>
                <a:cs typeface="Arial" pitchFamily="34" charset="0"/>
              </a:rPr>
              <a:t>has dejado por darnos salud en la cruz.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  <a:cs typeface="Arial" pitchFamily="34" charset="0"/>
              </a:rPr>
              <a:t>Te damos loor, Santo Consolador,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spcAft>
                <a:spcPts val="1200"/>
              </a:spcAft>
              <a:defRPr/>
            </a:pPr>
            <a:r>
              <a:rPr lang="es-ES" sz="3200" dirty="0">
                <a:latin typeface="+mj-lt"/>
                <a:ea typeface="Times New Roman" pitchFamily="18" charset="0"/>
                <a:cs typeface="Arial" pitchFamily="34" charset="0"/>
              </a:rPr>
              <a:t>que nos llenas de gozo y santo valor.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  <a:cs typeface="Arial" pitchFamily="34" charset="0"/>
              </a:rPr>
              <a:t>Unidos load a la gran Trinidad,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  <a:cs typeface="Arial" pitchFamily="34" charset="0"/>
              </a:rPr>
              <a:t>que es la fuente de gracia, poder y verdad.</a:t>
            </a:r>
            <a:endParaRPr lang="es-ES" sz="3200" dirty="0">
              <a:latin typeface="+mj-lt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323850" y="476250"/>
            <a:ext cx="8569325" cy="61563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Aft>
                <a:spcPts val="1200"/>
              </a:spcAft>
              <a:defRPr/>
            </a:pPr>
            <a:r>
              <a:rPr lang="es-CL" sz="3200" b="1" dirty="0">
                <a:latin typeface="+mn-lt"/>
              </a:rPr>
              <a:t>TENEMOS UN TESORO MUY GRANDE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Tenemos un tesoro muy grande,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el cual es Cristo el Señor;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pero tenemos este tesoro en vasos de barro,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para que la excelencia del poder 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sea de Dios y no de nosotros,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que estamos atribulados en todo,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mas no angustiados;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en apuros, mas no desesperados;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perseguidos, mas no desamparados;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derribados, pero no destruidos,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viviendo por la fe.</a:t>
            </a:r>
          </a:p>
        </p:txBody>
      </p:sp>
    </p:spTree>
  </p:cSld>
  <p:clrMapOvr>
    <a:masterClrMapping/>
  </p:clrMapOvr>
</p:sld>
</file>

<file path=ppt/slides/slide6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754" name="1 Rectángulo"/>
          <p:cNvSpPr>
            <a:spLocks noChangeArrowheads="1"/>
          </p:cNvSpPr>
          <p:nvPr/>
        </p:nvSpPr>
        <p:spPr bwMode="auto">
          <a:xfrm>
            <a:off x="323528" y="1340768"/>
            <a:ext cx="8280920" cy="449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s-CL" sz="3200" b="1" dirty="0">
                <a:latin typeface="+mn-lt"/>
              </a:rPr>
              <a:t>TENGO PAZ COMO UN RÍO </a:t>
            </a:r>
          </a:p>
          <a:p>
            <a:pPr algn="ctr"/>
            <a:r>
              <a:rPr lang="es-CL" sz="3200" dirty="0">
                <a:latin typeface="+mn-lt"/>
              </a:rPr>
              <a:t>Tengo paz como un río,</a:t>
            </a:r>
          </a:p>
          <a:p>
            <a:pPr algn="ctr"/>
            <a:r>
              <a:rPr lang="es-CL" sz="3200" dirty="0">
                <a:latin typeface="+mn-lt"/>
              </a:rPr>
              <a:t>tengo paz como un río,</a:t>
            </a:r>
          </a:p>
          <a:p>
            <a:pPr algn="ctr">
              <a:spcAft>
                <a:spcPts val="1200"/>
              </a:spcAft>
            </a:pPr>
            <a:r>
              <a:rPr lang="es-CL" sz="3200" dirty="0">
                <a:latin typeface="+mn-lt"/>
              </a:rPr>
              <a:t>tengo paz como un río en mi alma.</a:t>
            </a:r>
          </a:p>
          <a:p>
            <a:pPr algn="ctr"/>
            <a:r>
              <a:rPr lang="es-CL" sz="3200" dirty="0">
                <a:latin typeface="+mn-lt"/>
              </a:rPr>
              <a:t>Tengo amor como el mar...</a:t>
            </a:r>
          </a:p>
          <a:p>
            <a:pPr algn="ctr">
              <a:spcAft>
                <a:spcPts val="1200"/>
              </a:spcAft>
            </a:pPr>
            <a:r>
              <a:rPr lang="es-CL" sz="3200" dirty="0">
                <a:latin typeface="+mn-lt"/>
              </a:rPr>
              <a:t>en mi alma. </a:t>
            </a:r>
          </a:p>
          <a:p>
            <a:pPr algn="ctr"/>
            <a:r>
              <a:rPr lang="es-CL" sz="3200" dirty="0">
                <a:latin typeface="+mn-lt"/>
              </a:rPr>
              <a:t>Tengo gozo como una fuente...</a:t>
            </a:r>
          </a:p>
          <a:p>
            <a:pPr algn="ctr"/>
            <a:r>
              <a:rPr lang="es-CL" sz="3200" dirty="0">
                <a:latin typeface="+mn-lt"/>
              </a:rPr>
              <a:t>en mi alma.</a:t>
            </a:r>
          </a:p>
        </p:txBody>
      </p:sp>
    </p:spTree>
  </p:cSld>
  <p:clrMapOvr>
    <a:masterClrMapping/>
  </p:clrMapOvr>
</p:sld>
</file>

<file path=ppt/slides/slide6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778" name="Rectangle 1"/>
          <p:cNvSpPr>
            <a:spLocks noChangeArrowheads="1"/>
          </p:cNvSpPr>
          <p:nvPr/>
        </p:nvSpPr>
        <p:spPr bwMode="auto">
          <a:xfrm>
            <a:off x="0" y="1196752"/>
            <a:ext cx="9144000" cy="41857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b="1" dirty="0">
                <a:latin typeface="Calibri" pitchFamily="34" charset="0"/>
                <a:cs typeface="Times New Roman" pitchFamily="18" charset="0"/>
              </a:rPr>
              <a:t>TODA ADORACIÓN A TI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endParaRPr lang="es-ES" altLang="es-CL" sz="3200" dirty="0">
              <a:latin typeface="Calibri" pitchFamily="34" charset="0"/>
              <a:cs typeface="Times New Roman" pitchFamily="18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Toda adoración a ti, a ti, Señor,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pues solo tú eres digno, </a:t>
            </a:r>
          </a:p>
          <a:p>
            <a:pPr algn="ctr" eaLnBrk="0" hangingPunct="0">
              <a:spcAft>
                <a:spcPts val="1200"/>
              </a:spcAft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Jesús, mi Salvador.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Tú que vives, tú que reinas </a:t>
            </a: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por los siglos de los siglos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en la excelsa luz de Dios.</a:t>
            </a:r>
            <a:endParaRPr lang="es-ES" altLang="es-CL" sz="3200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6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802" name="2 Marcador de contenido"/>
          <p:cNvSpPr>
            <a:spLocks noGrp="1"/>
          </p:cNvSpPr>
          <p:nvPr>
            <p:ph idx="1"/>
          </p:nvPr>
        </p:nvSpPr>
        <p:spPr>
          <a:xfrm>
            <a:off x="-30253" y="1196752"/>
            <a:ext cx="9144000" cy="6453187"/>
          </a:xfrm>
        </p:spPr>
        <p:txBody>
          <a:bodyPr/>
          <a:lstStyle/>
          <a:p>
            <a:pPr marL="0" indent="0" algn="ctr">
              <a:spcBef>
                <a:spcPct val="0"/>
              </a:spcBef>
              <a:buFont typeface="Arial" charset="0"/>
              <a:buNone/>
            </a:pPr>
            <a:r>
              <a:rPr lang="es-ES" altLang="es-CL" b="1" dirty="0"/>
              <a:t>TODA ADORACIÓN</a:t>
            </a:r>
            <a:endParaRPr lang="es-CL" altLang="es-CL" dirty="0"/>
          </a:p>
          <a:p>
            <a:pPr marL="0" indent="0" algn="ctr">
              <a:spcBef>
                <a:spcPct val="0"/>
              </a:spcBef>
              <a:buFont typeface="Arial" charset="0"/>
              <a:buNone/>
            </a:pPr>
            <a:r>
              <a:rPr lang="es-ES" altLang="es-CL" b="1" dirty="0"/>
              <a:t>AL CORDERO DE DIOS</a:t>
            </a:r>
            <a:endParaRPr lang="es-CL" altLang="es-CL" dirty="0"/>
          </a:p>
          <a:p>
            <a:pPr marL="0" indent="0" algn="ctr">
              <a:spcBef>
                <a:spcPct val="0"/>
              </a:spcBef>
              <a:buFont typeface="Arial" charset="0"/>
              <a:buNone/>
            </a:pPr>
            <a:endParaRPr lang="es-ES" altLang="es-CL" dirty="0"/>
          </a:p>
          <a:p>
            <a:pPr marL="0" indent="0" algn="ctr">
              <a:spcBef>
                <a:spcPct val="0"/>
              </a:spcBef>
              <a:buFont typeface="Arial" charset="0"/>
              <a:buNone/>
            </a:pPr>
            <a:r>
              <a:rPr lang="es-ES" altLang="es-CL" dirty="0"/>
              <a:t>Toda adoración</a:t>
            </a:r>
          </a:p>
          <a:p>
            <a:pPr marL="0" indent="0" algn="ctr">
              <a:spcBef>
                <a:spcPct val="0"/>
              </a:spcBef>
              <a:buFont typeface="Arial" charset="0"/>
              <a:buNone/>
            </a:pPr>
            <a:r>
              <a:rPr lang="es-ES" altLang="es-CL" dirty="0"/>
              <a:t>al Cordero de Dios,</a:t>
            </a:r>
            <a:endParaRPr lang="es-CL" altLang="es-CL" dirty="0"/>
          </a:p>
          <a:p>
            <a:pPr marL="0" indent="0" algn="ctr">
              <a:spcBef>
                <a:spcPct val="0"/>
              </a:spcBef>
              <a:spcAft>
                <a:spcPts val="1200"/>
              </a:spcAft>
              <a:buFont typeface="Arial" charset="0"/>
              <a:buNone/>
            </a:pPr>
            <a:r>
              <a:rPr lang="es-ES" altLang="es-CL" dirty="0"/>
              <a:t>toda exaltación a Jesús, el Señor.</a:t>
            </a:r>
            <a:endParaRPr lang="es-CL" altLang="es-CL" dirty="0"/>
          </a:p>
          <a:p>
            <a:pPr marL="0" indent="0" algn="ctr">
              <a:spcBef>
                <a:spcPct val="0"/>
              </a:spcBef>
              <a:buFont typeface="Arial" charset="0"/>
              <a:buNone/>
            </a:pPr>
            <a:r>
              <a:rPr lang="es-ES" altLang="es-CL" dirty="0"/>
              <a:t>Y a su nombre gloria,</a:t>
            </a:r>
          </a:p>
          <a:p>
            <a:pPr marL="0" indent="0" algn="ctr">
              <a:spcBef>
                <a:spcPct val="0"/>
              </a:spcBef>
              <a:buFont typeface="Arial" charset="0"/>
              <a:buNone/>
            </a:pPr>
            <a:r>
              <a:rPr lang="es-ES" altLang="es-CL" dirty="0"/>
              <a:t>y a su nombre, gloria…</a:t>
            </a:r>
            <a:endParaRPr lang="es-CL" altLang="es-CL" dirty="0"/>
          </a:p>
        </p:txBody>
      </p:sp>
    </p:spTree>
  </p:cSld>
  <p:clrMapOvr>
    <a:masterClrMapping/>
  </p:clrMapOvr>
</p:sld>
</file>

<file path=ppt/slides/slide6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826" name="3 Rectángulo"/>
          <p:cNvSpPr>
            <a:spLocks noChangeArrowheads="1"/>
          </p:cNvSpPr>
          <p:nvPr/>
        </p:nvSpPr>
        <p:spPr bwMode="auto">
          <a:xfrm>
            <a:off x="251520" y="766732"/>
            <a:ext cx="8424936" cy="5324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s-CL" sz="3200" b="1" dirty="0">
                <a:latin typeface="+mn-lt"/>
              </a:rPr>
              <a:t>TODA BUENA DÁDIVA </a:t>
            </a:r>
          </a:p>
          <a:p>
            <a:pPr algn="ctr"/>
            <a:r>
              <a:rPr lang="es-CL" sz="3200" dirty="0">
                <a:latin typeface="+mn-lt"/>
              </a:rPr>
              <a:t>Toda buena dádiva y todo don perfecto </a:t>
            </a:r>
          </a:p>
          <a:p>
            <a:pPr algn="ctr"/>
            <a:r>
              <a:rPr lang="es-CL" sz="3200" dirty="0">
                <a:latin typeface="+mn-lt"/>
              </a:rPr>
              <a:t>desciende de lo alto, del Padre de las luces, </a:t>
            </a:r>
          </a:p>
          <a:p>
            <a:pPr algn="ctr"/>
            <a:r>
              <a:rPr lang="es-CL" sz="3200" dirty="0">
                <a:latin typeface="+mn-lt"/>
              </a:rPr>
              <a:t>del Padre de toda gloria, </a:t>
            </a:r>
          </a:p>
          <a:p>
            <a:pPr algn="ctr"/>
            <a:r>
              <a:rPr lang="es-CL" sz="3200" dirty="0">
                <a:latin typeface="+mn-lt"/>
              </a:rPr>
              <a:t>en el cual no hay mudanza, </a:t>
            </a:r>
          </a:p>
          <a:p>
            <a:pPr algn="ctr"/>
            <a:r>
              <a:rPr lang="es-CL" sz="3200" dirty="0">
                <a:latin typeface="+mn-lt"/>
              </a:rPr>
              <a:t>ni sombra de variación. </a:t>
            </a:r>
          </a:p>
          <a:p>
            <a:pPr algn="ctr"/>
            <a:r>
              <a:rPr lang="es-CL" sz="3200" dirty="0">
                <a:latin typeface="+mn-lt"/>
              </a:rPr>
              <a:t>Él de su voluntad, nos hizo renacer </a:t>
            </a:r>
          </a:p>
          <a:p>
            <a:pPr algn="ctr">
              <a:spcAft>
                <a:spcPts val="1200"/>
              </a:spcAft>
            </a:pPr>
            <a:r>
              <a:rPr lang="es-CL" sz="3200" dirty="0">
                <a:latin typeface="+mn-lt"/>
              </a:rPr>
              <a:t>por la palabra de verdad.</a:t>
            </a:r>
          </a:p>
          <a:p>
            <a:pPr algn="ctr"/>
            <a:r>
              <a:rPr lang="es-CL" sz="3200" dirty="0">
                <a:latin typeface="+mn-lt"/>
              </a:rPr>
              <a:t>Cristo es la palabra, Cristo es la verdad; </a:t>
            </a:r>
          </a:p>
          <a:p>
            <a:pPr algn="ctr"/>
            <a:r>
              <a:rPr lang="es-CL" sz="3200" dirty="0">
                <a:latin typeface="+mn-lt"/>
              </a:rPr>
              <a:t>Cristo es la palabra y él es la verdad.</a:t>
            </a:r>
          </a:p>
        </p:txBody>
      </p:sp>
    </p:spTree>
  </p:cSld>
  <p:clrMapOvr>
    <a:masterClrMapping/>
  </p:clrMapOvr>
</p:sld>
</file>

<file path=ppt/slides/slide6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850" name="4 Rectángulo"/>
          <p:cNvSpPr>
            <a:spLocks noChangeArrowheads="1"/>
          </p:cNvSpPr>
          <p:nvPr/>
        </p:nvSpPr>
        <p:spPr bwMode="auto">
          <a:xfrm>
            <a:off x="395536" y="1340768"/>
            <a:ext cx="8352928" cy="38472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s-CL" sz="3200" b="1" dirty="0">
                <a:latin typeface="+mn-lt"/>
              </a:rPr>
              <a:t>TODO ES NUESTRO </a:t>
            </a:r>
          </a:p>
          <a:p>
            <a:pPr algn="ctr"/>
            <a:r>
              <a:rPr lang="es-CL" sz="3200" dirty="0">
                <a:latin typeface="+mn-lt"/>
              </a:rPr>
              <a:t>Todo es nuestro, nosotros de Cristo </a:t>
            </a:r>
          </a:p>
          <a:p>
            <a:pPr algn="ctr"/>
            <a:r>
              <a:rPr lang="es-CL" sz="3200" dirty="0">
                <a:latin typeface="+mn-lt"/>
              </a:rPr>
              <a:t>y Cristo de Dios, </a:t>
            </a:r>
          </a:p>
          <a:p>
            <a:pPr algn="ctr"/>
            <a:r>
              <a:rPr lang="es-CL" sz="3200" dirty="0">
                <a:latin typeface="+mn-lt"/>
              </a:rPr>
              <a:t>porque de él, por él y para él</a:t>
            </a:r>
          </a:p>
          <a:p>
            <a:pPr algn="ctr">
              <a:spcAft>
                <a:spcPts val="1200"/>
              </a:spcAft>
            </a:pPr>
            <a:r>
              <a:rPr lang="es-CL" sz="3200" dirty="0">
                <a:latin typeface="+mn-lt"/>
              </a:rPr>
              <a:t>son todas las cosas. </a:t>
            </a:r>
          </a:p>
          <a:p>
            <a:pPr algn="ctr"/>
            <a:r>
              <a:rPr lang="es-CL" sz="3200" dirty="0">
                <a:latin typeface="+mn-lt"/>
              </a:rPr>
              <a:t>A él sea la gloria, a él sea la gloria,</a:t>
            </a:r>
          </a:p>
          <a:p>
            <a:pPr algn="ctr"/>
            <a:r>
              <a:rPr lang="es-CL" sz="3200" dirty="0">
                <a:latin typeface="+mn-lt"/>
              </a:rPr>
              <a:t>a él sea la gloria por los siglos. </a:t>
            </a:r>
          </a:p>
        </p:txBody>
      </p:sp>
    </p:spTree>
  </p:cSld>
  <p:clrMapOvr>
    <a:masterClrMapping/>
  </p:clrMapOvr>
</p:sld>
</file>

<file path=ppt/slides/slide6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874" name="3 Rectángulo"/>
          <p:cNvSpPr>
            <a:spLocks noChangeArrowheads="1"/>
          </p:cNvSpPr>
          <p:nvPr/>
        </p:nvSpPr>
        <p:spPr bwMode="auto">
          <a:xfrm>
            <a:off x="431540" y="1505396"/>
            <a:ext cx="8280920" cy="38472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s-CL" sz="3200" b="1" dirty="0">
                <a:latin typeface="+mn-lt"/>
              </a:rPr>
              <a:t>TODO LO QUE RESPIRA </a:t>
            </a:r>
          </a:p>
          <a:p>
            <a:pPr algn="ctr"/>
            <a:r>
              <a:rPr lang="es-CL" sz="3200" dirty="0">
                <a:latin typeface="+mn-lt"/>
              </a:rPr>
              <a:t>Todo lo que respira, alabe a Jehová; </a:t>
            </a:r>
          </a:p>
          <a:p>
            <a:pPr algn="ctr">
              <a:spcAft>
                <a:spcPts val="1200"/>
              </a:spcAft>
            </a:pPr>
            <a:r>
              <a:rPr lang="es-CL" sz="3200" dirty="0">
                <a:latin typeface="+mn-lt"/>
              </a:rPr>
              <a:t>todo lo que respira, alabe a Jehová. </a:t>
            </a:r>
          </a:p>
          <a:p>
            <a:pPr algn="ctr"/>
            <a:r>
              <a:rPr lang="es-CL" sz="3200" dirty="0">
                <a:latin typeface="+mn-lt"/>
              </a:rPr>
              <a:t>Alabadle, sol y luna,</a:t>
            </a:r>
          </a:p>
          <a:p>
            <a:pPr algn="ctr"/>
            <a:r>
              <a:rPr lang="es-CL" sz="3200" dirty="0">
                <a:latin typeface="+mn-lt"/>
              </a:rPr>
              <a:t>y vosotros todos sus santos </a:t>
            </a:r>
          </a:p>
          <a:p>
            <a:pPr algn="ctr"/>
            <a:r>
              <a:rPr lang="es-CL" sz="3200" dirty="0">
                <a:latin typeface="+mn-lt"/>
              </a:rPr>
              <a:t>alabad y bendecid</a:t>
            </a:r>
          </a:p>
          <a:p>
            <a:pPr algn="ctr"/>
            <a:r>
              <a:rPr lang="es-CL" sz="3200" dirty="0">
                <a:latin typeface="+mn-lt"/>
              </a:rPr>
              <a:t>el nombre de Jehová.</a:t>
            </a:r>
          </a:p>
        </p:txBody>
      </p:sp>
    </p:spTree>
  </p:cSld>
  <p:clrMapOvr>
    <a:masterClrMapping/>
  </p:clrMapOvr>
</p:sld>
</file>

<file path=ppt/slides/slide6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690" name="Rectangle 1"/>
          <p:cNvSpPr>
            <a:spLocks noChangeArrowheads="1"/>
          </p:cNvSpPr>
          <p:nvPr/>
        </p:nvSpPr>
        <p:spPr bwMode="auto">
          <a:xfrm>
            <a:off x="0" y="692696"/>
            <a:ext cx="9144000" cy="5170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es-ES" sz="3200" b="1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TOMA EL TIMÓN DE MI BARCA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endParaRPr lang="es-ES" sz="3200" dirty="0">
              <a:solidFill>
                <a:srgbClr val="000000"/>
              </a:solidFill>
              <a:latin typeface="+mj-lt"/>
              <a:cs typeface="Times New Roman" pitchFamily="18" charset="0"/>
            </a:endParaRPr>
          </a:p>
          <a:p>
            <a:pPr algn="ctr" eaLnBrk="0" hangingPunct="0">
              <a:defRPr/>
            </a:pPr>
            <a:r>
              <a:rPr lang="es-ES" sz="3200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Toma el timón de mi barca, Señor;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tú nos guiarás al puerto seguro;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en medio de la tempestad,</a:t>
            </a:r>
            <a:r>
              <a:rPr lang="es-ES" sz="3200" dirty="0">
                <a:solidFill>
                  <a:srgbClr val="000000"/>
                </a:solidFill>
                <a:latin typeface="+mj-lt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algn="ctr" eaLnBrk="0" hangingPunct="0">
              <a:defRPr/>
            </a:pPr>
            <a:r>
              <a:rPr lang="es-ES" sz="3200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tu voz apacigua las aguas,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spcAft>
                <a:spcPts val="1200"/>
              </a:spcAft>
              <a:defRPr/>
            </a:pPr>
            <a:r>
              <a:rPr lang="es-ES" sz="3200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el viento y el mar te obedecen.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Y en las vigilias de la noche sobre el mar,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nuestra confianza está en ti, mi Señor;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toma el timón de mi barca.</a:t>
            </a:r>
            <a:endParaRPr lang="es-ES" sz="3200" dirty="0">
              <a:latin typeface="+mj-lt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22" name="1 Rectángulo"/>
          <p:cNvSpPr>
            <a:spLocks noChangeArrowheads="1"/>
          </p:cNvSpPr>
          <p:nvPr/>
        </p:nvSpPr>
        <p:spPr bwMode="auto">
          <a:xfrm>
            <a:off x="323528" y="766732"/>
            <a:ext cx="8280920" cy="5324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s-CL" sz="3200" b="1" dirty="0">
                <a:latin typeface="+mn-lt"/>
              </a:rPr>
              <a:t>TU AMOR DEMANDA MI VIDA </a:t>
            </a:r>
          </a:p>
          <a:p>
            <a:pPr algn="ctr"/>
            <a:r>
              <a:rPr lang="es-CL" sz="3200" dirty="0">
                <a:latin typeface="+mn-lt"/>
              </a:rPr>
              <a:t>Tu amor demanda mi vida,</a:t>
            </a:r>
          </a:p>
          <a:p>
            <a:pPr algn="ctr"/>
            <a:r>
              <a:rPr lang="es-CL" sz="3200" dirty="0">
                <a:latin typeface="+mn-lt"/>
              </a:rPr>
              <a:t>mi vida y mi todo; </a:t>
            </a:r>
          </a:p>
          <a:p>
            <a:pPr algn="ctr"/>
            <a:r>
              <a:rPr lang="es-CL" sz="3200" dirty="0">
                <a:latin typeface="+mn-lt"/>
              </a:rPr>
              <a:t>porque comprado fui por precio, </a:t>
            </a:r>
          </a:p>
          <a:p>
            <a:pPr algn="ctr">
              <a:spcAft>
                <a:spcPts val="1200"/>
              </a:spcAft>
            </a:pPr>
            <a:r>
              <a:rPr lang="es-CL" sz="3200" dirty="0">
                <a:latin typeface="+mn-lt"/>
              </a:rPr>
              <a:t>siervo tuyo soy, Señor. </a:t>
            </a:r>
          </a:p>
          <a:p>
            <a:pPr algn="ctr"/>
            <a:r>
              <a:rPr lang="es-CL" sz="3200" dirty="0">
                <a:latin typeface="+mn-lt"/>
              </a:rPr>
              <a:t>Ciertamente soy tu siervo,</a:t>
            </a:r>
          </a:p>
          <a:p>
            <a:pPr algn="ctr"/>
            <a:r>
              <a:rPr lang="es-CL" sz="3200" dirty="0">
                <a:latin typeface="+mn-lt"/>
              </a:rPr>
              <a:t>no me pertenezco ya; </a:t>
            </a:r>
          </a:p>
          <a:p>
            <a:pPr algn="ctr"/>
            <a:r>
              <a:rPr lang="es-CL" sz="3200" dirty="0">
                <a:latin typeface="+mn-lt"/>
              </a:rPr>
              <a:t>hoy me ofrezco en el altar,</a:t>
            </a:r>
          </a:p>
          <a:p>
            <a:pPr algn="ctr"/>
            <a:r>
              <a:rPr lang="es-CL" sz="3200" dirty="0">
                <a:latin typeface="+mn-lt"/>
              </a:rPr>
              <a:t>para hacer tu voluntad. </a:t>
            </a:r>
          </a:p>
          <a:p>
            <a:pPr algn="ctr"/>
            <a:r>
              <a:rPr lang="es-CL" sz="3200" dirty="0">
                <a:latin typeface="+mn-lt"/>
              </a:rPr>
              <a:t>¡Heme aquí, Señor! </a:t>
            </a:r>
          </a:p>
        </p:txBody>
      </p:sp>
    </p:spTree>
  </p:cSld>
  <p:clrMapOvr>
    <a:masterClrMapping/>
  </p:clrMapOvr>
</p:sld>
</file>

<file path=ppt/slides/slide6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3" name="Rectangle 1"/>
          <p:cNvSpPr>
            <a:spLocks noChangeArrowheads="1"/>
          </p:cNvSpPr>
          <p:nvPr/>
        </p:nvSpPr>
        <p:spPr bwMode="auto">
          <a:xfrm>
            <a:off x="-1" y="908720"/>
            <a:ext cx="9144001" cy="4893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tIns="152352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1200"/>
              </a:spcAft>
              <a:defRPr/>
            </a:pPr>
            <a:r>
              <a:rPr lang="es-ES" sz="3200" b="1" dirty="0">
                <a:latin typeface="+mj-lt"/>
                <a:cs typeface="Times New Roman" pitchFamily="18" charset="0"/>
              </a:rPr>
              <a:t>TU AMOR HA LLENADO MI CORAZÓN</a:t>
            </a: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  <a:cs typeface="Arial" pitchFamily="34" charset="0"/>
              </a:rPr>
              <a:t>Tu amor ha llenado mi corazón</a:t>
            </a:r>
            <a:endParaRPr lang="es-CL" sz="3200" dirty="0">
              <a:latin typeface="+mj-lt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y tu Espíritu ha venido sobre mí,</a:t>
            </a:r>
            <a:endParaRPr lang="es-CL" sz="3200" dirty="0">
              <a:latin typeface="+mj-lt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y mis labios solo quieren adorar</a:t>
            </a:r>
            <a:endParaRPr lang="es-CL" sz="3200" dirty="0">
              <a:latin typeface="+mj-lt"/>
            </a:endParaRPr>
          </a:p>
          <a:p>
            <a:pPr algn="ctr" eaLnBrk="0" hangingPunct="0">
              <a:spcAft>
                <a:spcPts val="1200"/>
              </a:spcAft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tu nombre, tu nombre.</a:t>
            </a:r>
            <a:endParaRPr lang="es-CL" sz="3200" dirty="0">
              <a:latin typeface="+mj-lt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Santo, digno, Señor Jesús,</a:t>
            </a: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yo te adoro hoy.</a:t>
            </a: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Santo, digno, Señor Jesús,</a:t>
            </a: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yo te adoro solo a ti.</a:t>
            </a:r>
            <a:r>
              <a:rPr lang="es-CL" sz="3200" dirty="0">
                <a:latin typeface="+mj-lt"/>
              </a:rPr>
              <a:t> </a:t>
            </a:r>
          </a:p>
        </p:txBody>
      </p:sp>
    </p:spTree>
  </p:cSld>
  <p:clrMapOvr>
    <a:masterClrMapping/>
  </p:clrMapOvr>
</p:sld>
</file>

<file path=ppt/slides/slide6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970" name="Rectangle 1"/>
          <p:cNvSpPr>
            <a:spLocks noChangeArrowheads="1"/>
          </p:cNvSpPr>
          <p:nvPr/>
        </p:nvSpPr>
        <p:spPr bwMode="auto">
          <a:xfrm>
            <a:off x="0" y="908720"/>
            <a:ext cx="9144000" cy="5170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s-ES" altLang="es-CL" sz="3200" b="1" dirty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TU DIESTRA ME ASIRÁ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endParaRPr lang="es-ES" altLang="es-CL" sz="3200" dirty="0">
              <a:solidFill>
                <a:srgbClr val="000000"/>
              </a:solidFill>
              <a:latin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es-ES" altLang="es-CL" sz="3200" dirty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Tu diestra me asirá desde el profundo mar,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do tú me puedes ver, Dios mío, mi Señor.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Bendita humillación, a ti me volveré;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spcAft>
                <a:spcPts val="1200"/>
              </a:spcAft>
            </a:pPr>
            <a:r>
              <a:rPr lang="es-ES" altLang="es-CL" sz="3200" dirty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me basta con tu amor, recibo tu perdón.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Tu diestra me asirá desde el profundo mar,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la niebla pasará, el sol alumbrará;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a ti me volveré, Dios mío, mi Señor;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me basta con tu amor, me bastas solo tú.</a:t>
            </a:r>
            <a:endParaRPr lang="es-ES" altLang="es-CL" sz="3200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6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994" name="1 Rectángulo"/>
          <p:cNvSpPr>
            <a:spLocks noChangeArrowheads="1"/>
          </p:cNvSpPr>
          <p:nvPr/>
        </p:nvSpPr>
        <p:spPr bwMode="auto">
          <a:xfrm>
            <a:off x="323528" y="1772816"/>
            <a:ext cx="8496944" cy="2708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s-CL" sz="3200" b="1" dirty="0">
                <a:latin typeface="+mn-lt"/>
              </a:rPr>
              <a:t>TÚ ERES BENDITO Y PRECIOSO, SEÑOR </a:t>
            </a:r>
          </a:p>
          <a:p>
            <a:pPr algn="ctr"/>
            <a:r>
              <a:rPr lang="es-CL" sz="3200" dirty="0">
                <a:latin typeface="+mn-lt"/>
              </a:rPr>
              <a:t>Tú eres bendito y precioso, Señor, </a:t>
            </a:r>
          </a:p>
          <a:p>
            <a:pPr algn="ctr"/>
            <a:r>
              <a:rPr lang="es-CL" sz="3200" dirty="0">
                <a:latin typeface="+mn-lt"/>
              </a:rPr>
              <a:t>tu nombre es alto y sublime; </a:t>
            </a:r>
          </a:p>
          <a:p>
            <a:pPr algn="ctr"/>
            <a:r>
              <a:rPr lang="es-CL" sz="3200" dirty="0">
                <a:latin typeface="+mn-lt"/>
              </a:rPr>
              <a:t>te damos la gloria y la adoración, </a:t>
            </a:r>
          </a:p>
          <a:p>
            <a:pPr algn="ctr"/>
            <a:r>
              <a:rPr lang="es-CL" sz="3200" dirty="0">
                <a:latin typeface="+mn-lt"/>
              </a:rPr>
              <a:t>tú eres digno, mi Señor. </a:t>
            </a:r>
          </a:p>
        </p:txBody>
      </p:sp>
    </p:spTree>
  </p:cSld>
  <p:clrMapOvr>
    <a:masterClrMapping/>
  </p:clrMapOvr>
</p:sld>
</file>

<file path=ppt/slides/slide6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018" name="Rectangle 1"/>
          <p:cNvSpPr>
            <a:spLocks noChangeArrowheads="1"/>
          </p:cNvSpPr>
          <p:nvPr/>
        </p:nvSpPr>
        <p:spPr bwMode="auto">
          <a:xfrm>
            <a:off x="539750" y="1412776"/>
            <a:ext cx="8064500" cy="3200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s-ES" altLang="es-CL" sz="3200" b="1" dirty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TÚ ERES DIGNO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endParaRPr lang="es-ES" altLang="es-CL" sz="3200" dirty="0">
              <a:solidFill>
                <a:srgbClr val="000000"/>
              </a:solidFill>
              <a:latin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es-ES" altLang="es-CL" sz="3200" dirty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Tú eres digno de recibir toda la gloria,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spcAft>
                <a:spcPts val="1200"/>
              </a:spcAft>
            </a:pPr>
            <a:r>
              <a:rPr lang="es-ES" altLang="es-CL" sz="3200" dirty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tú eres digno de recibir honor y poder.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Santo, santo, santo eres, Señor.</a:t>
            </a:r>
          </a:p>
          <a:p>
            <a:pPr algn="ctr" eaLnBrk="0" hangingPunct="0"/>
            <a:r>
              <a:rPr lang="es-ES" altLang="es-CL" sz="3200" dirty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Santo, santo, santo eres, Jesús.</a:t>
            </a:r>
            <a:endParaRPr lang="es-ES" altLang="es-CL" sz="3200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6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042" name="1 Rectángulo"/>
          <p:cNvSpPr>
            <a:spLocks noChangeArrowheads="1"/>
          </p:cNvSpPr>
          <p:nvPr/>
        </p:nvSpPr>
        <p:spPr bwMode="auto">
          <a:xfrm>
            <a:off x="539552" y="836712"/>
            <a:ext cx="8280920" cy="4985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s-CL" sz="3200" b="1" dirty="0">
                <a:latin typeface="+mn-lt"/>
              </a:rPr>
              <a:t>TÚ ERES EL MÁS HERMOSO </a:t>
            </a:r>
          </a:p>
          <a:p>
            <a:pPr algn="ctr"/>
            <a:r>
              <a:rPr lang="es-CL" sz="3200" dirty="0">
                <a:latin typeface="+mn-lt"/>
              </a:rPr>
              <a:t>Tú eres el más hermoso</a:t>
            </a:r>
          </a:p>
          <a:p>
            <a:pPr algn="ctr"/>
            <a:r>
              <a:rPr lang="es-CL" sz="3200" dirty="0">
                <a:latin typeface="+mn-lt"/>
              </a:rPr>
              <a:t>de los hijos de los hombres, </a:t>
            </a:r>
          </a:p>
          <a:p>
            <a:pPr algn="ctr">
              <a:spcAft>
                <a:spcPts val="1200"/>
              </a:spcAft>
            </a:pPr>
            <a:r>
              <a:rPr lang="es-CL" sz="3200" dirty="0">
                <a:latin typeface="+mn-lt"/>
              </a:rPr>
              <a:t>el deseado de la iglesia. </a:t>
            </a:r>
          </a:p>
          <a:p>
            <a:pPr algn="ctr"/>
            <a:r>
              <a:rPr lang="es-CL" sz="3200" dirty="0">
                <a:latin typeface="+mn-lt"/>
              </a:rPr>
              <a:t>A ti atribuimos la gloria,</a:t>
            </a:r>
          </a:p>
          <a:p>
            <a:pPr algn="ctr"/>
            <a:r>
              <a:rPr lang="es-CL" sz="3200" dirty="0">
                <a:latin typeface="+mn-lt"/>
              </a:rPr>
              <a:t>a ti atribuimos la honra, </a:t>
            </a:r>
          </a:p>
          <a:p>
            <a:pPr algn="ctr">
              <a:spcAft>
                <a:spcPts val="1200"/>
              </a:spcAft>
            </a:pPr>
            <a:r>
              <a:rPr lang="es-CL" sz="3200" dirty="0">
                <a:latin typeface="+mn-lt"/>
              </a:rPr>
              <a:t>a ti atribuimos poder y majestad. </a:t>
            </a:r>
          </a:p>
          <a:p>
            <a:pPr algn="ctr"/>
            <a:r>
              <a:rPr lang="es-CL" sz="3200" dirty="0">
                <a:latin typeface="+mn-lt"/>
              </a:rPr>
              <a:t>Tú eres alto y sublime, maravilloso, incomparable, el Amado.</a:t>
            </a:r>
          </a:p>
        </p:txBody>
      </p:sp>
    </p:spTree>
  </p:cSld>
  <p:clrMapOvr>
    <a:masterClrMapping/>
  </p:clrMapOvr>
</p:sld>
</file>

<file path=ppt/slides/slide6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810" name="Rectangle 1"/>
          <p:cNvSpPr>
            <a:spLocks noChangeArrowheads="1"/>
          </p:cNvSpPr>
          <p:nvPr/>
        </p:nvSpPr>
        <p:spPr bwMode="auto">
          <a:xfrm>
            <a:off x="0" y="1052736"/>
            <a:ext cx="9144000" cy="41857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es-ES" sz="3200" b="1" dirty="0">
                <a:latin typeface="+mj-lt"/>
                <a:cs typeface="Times New Roman" pitchFamily="18" charset="0"/>
              </a:rPr>
              <a:t>TÚ ERES EL ÚNICO DIGNO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endParaRPr lang="es-ES" sz="3200" dirty="0">
              <a:latin typeface="+mj-lt"/>
              <a:cs typeface="Times New Roman" pitchFamily="18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Tú eres el único digno de reverencia,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spcAft>
                <a:spcPts val="1200"/>
              </a:spcAft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tú eres el único digno, mi Señor.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No hay otro como tú, no hay otro como tú,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alto, sublime y glorioso;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no hay otro como tú, no hay otro como tú;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Jesucristo tú eres el Señor.</a:t>
            </a:r>
            <a:endParaRPr lang="es-ES" sz="3200" dirty="0">
              <a:latin typeface="+mj-lt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323850" y="476250"/>
            <a:ext cx="8424863" cy="59705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Aft>
                <a:spcPts val="1200"/>
              </a:spcAft>
              <a:defRPr/>
            </a:pPr>
            <a:r>
              <a:rPr lang="es-CL" sz="3200" b="1" dirty="0">
                <a:latin typeface="+mn-lt"/>
              </a:rPr>
              <a:t>TÚ ERES MI AMADO, JESÚS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Tú eres mi amado, Jesús, y yo soy de ti.</a:t>
            </a:r>
          </a:p>
          <a:p>
            <a:pPr algn="ctr">
              <a:spcAft>
                <a:spcPts val="1200"/>
              </a:spcAft>
              <a:defRPr/>
            </a:pPr>
            <a:r>
              <a:rPr lang="es-CL" sz="3200" dirty="0">
                <a:latin typeface="+mn-lt"/>
              </a:rPr>
              <a:t>Yo soy de ti, yo soy de ti.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Tú me has guardado, Jesús, en tu amor;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tú me socorres, Jesús, en mi aflicción;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tú eres quien suple mi necesidad,</a:t>
            </a:r>
          </a:p>
          <a:p>
            <a:pPr algn="ctr">
              <a:spcAft>
                <a:spcPts val="1200"/>
              </a:spcAft>
              <a:defRPr/>
            </a:pPr>
            <a:r>
              <a:rPr lang="es-CL" sz="3200" dirty="0">
                <a:latin typeface="+mn-lt"/>
              </a:rPr>
              <a:t>porque tú eres fiel, tú eres fiel.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Tú eres digno, Jesús, de toda alabanza;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tú eres digno, Jesús, de exaltación;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tú eres digno de adoración, 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porque tú eres Dios, tú eres Dios.</a:t>
            </a:r>
          </a:p>
        </p:txBody>
      </p:sp>
    </p:spTree>
  </p:cSld>
  <p:clrMapOvr>
    <a:masterClrMapping/>
  </p:clrMapOvr>
</p:sld>
</file>

<file path=ppt/slides/slide6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834" name="1 Rectángulo"/>
          <p:cNvSpPr>
            <a:spLocks noChangeArrowheads="1"/>
          </p:cNvSpPr>
          <p:nvPr/>
        </p:nvSpPr>
        <p:spPr bwMode="auto">
          <a:xfrm>
            <a:off x="-27052" y="428178"/>
            <a:ext cx="9144000" cy="6001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CL" sz="3200" b="1" dirty="0">
                <a:latin typeface="+mj-lt"/>
                <a:cs typeface="Arial" pitchFamily="34" charset="0"/>
              </a:rPr>
              <a:t>TU ERES MI SEÑOR, MI FORTALEZA</a:t>
            </a:r>
          </a:p>
          <a:p>
            <a:pPr algn="ctr">
              <a:defRPr/>
            </a:pPr>
            <a:endParaRPr lang="es-CL" sz="3200" b="1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CL" sz="3200" dirty="0">
                <a:latin typeface="+mj-lt"/>
                <a:cs typeface="Arial" pitchFamily="34" charset="0"/>
              </a:rPr>
              <a:t>Tú eres, mi Señor, mi fortaleza, </a:t>
            </a:r>
          </a:p>
          <a:p>
            <a:pPr algn="ctr">
              <a:defRPr/>
            </a:pPr>
            <a:r>
              <a:rPr lang="es-CL" sz="3200" dirty="0">
                <a:latin typeface="+mj-lt"/>
                <a:cs typeface="Arial" pitchFamily="34" charset="0"/>
              </a:rPr>
              <a:t>alto refugio tú eres para mí; </a:t>
            </a:r>
          </a:p>
          <a:p>
            <a:pPr algn="ctr">
              <a:defRPr/>
            </a:pPr>
            <a:r>
              <a:rPr lang="es-CL" sz="3200" dirty="0">
                <a:latin typeface="+mj-lt"/>
                <a:cs typeface="Arial" pitchFamily="34" charset="0"/>
              </a:rPr>
              <a:t>mi amparo eres tú, mi roca fuerte, </a:t>
            </a:r>
          </a:p>
          <a:p>
            <a:pPr algn="ctr">
              <a:defRPr/>
            </a:pPr>
            <a:r>
              <a:rPr lang="es-CL" sz="3200" dirty="0">
                <a:latin typeface="+mj-lt"/>
                <a:cs typeface="Arial" pitchFamily="34" charset="0"/>
              </a:rPr>
              <a:t>escudo alrededor de mí.</a:t>
            </a:r>
          </a:p>
          <a:p>
            <a:pPr algn="ctr">
              <a:defRPr/>
            </a:pPr>
            <a:r>
              <a:rPr lang="es-CL" sz="3200" dirty="0">
                <a:latin typeface="+mj-lt"/>
                <a:cs typeface="Arial" pitchFamily="34" charset="0"/>
              </a:rPr>
              <a:t> </a:t>
            </a:r>
          </a:p>
          <a:p>
            <a:pPr algn="ctr">
              <a:defRPr/>
            </a:pPr>
            <a:r>
              <a:rPr lang="es-CL" sz="3200" dirty="0">
                <a:latin typeface="+mj-lt"/>
                <a:cs typeface="Arial" pitchFamily="34" charset="0"/>
              </a:rPr>
              <a:t>Como las aves de los cielos,</a:t>
            </a:r>
          </a:p>
          <a:p>
            <a:pPr algn="ctr">
              <a:defRPr/>
            </a:pPr>
            <a:r>
              <a:rPr lang="es-CL" sz="3200" dirty="0">
                <a:latin typeface="+mj-lt"/>
                <a:cs typeface="Arial" pitchFamily="34" charset="0"/>
              </a:rPr>
              <a:t>en ti confiaré; </a:t>
            </a:r>
          </a:p>
          <a:p>
            <a:pPr algn="ctr">
              <a:defRPr/>
            </a:pPr>
            <a:r>
              <a:rPr lang="es-CL" sz="3200" dirty="0">
                <a:latin typeface="+mj-lt"/>
                <a:cs typeface="Arial" pitchFamily="34" charset="0"/>
              </a:rPr>
              <a:t>bajo tus alas, oh mi amado, descansaré. </a:t>
            </a:r>
          </a:p>
          <a:p>
            <a:pPr algn="ctr">
              <a:defRPr/>
            </a:pPr>
            <a:r>
              <a:rPr lang="es-CL" sz="3200" dirty="0">
                <a:latin typeface="+mj-lt"/>
                <a:cs typeface="Arial" pitchFamily="34" charset="0"/>
              </a:rPr>
              <a:t>Como las aves de los cielos, en ti confiaré; </a:t>
            </a:r>
          </a:p>
          <a:p>
            <a:pPr algn="ctr">
              <a:defRPr/>
            </a:pPr>
            <a:r>
              <a:rPr lang="es-CL" sz="3200" dirty="0">
                <a:latin typeface="+mj-lt"/>
                <a:cs typeface="Arial" pitchFamily="34" charset="0"/>
              </a:rPr>
              <a:t>bajo tus alas, oh mi amado, descansaré.</a:t>
            </a:r>
            <a:endParaRPr lang="es-CL" sz="3200" b="1" dirty="0">
              <a:latin typeface="+mj-lt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138" name="1 Rectángulo"/>
          <p:cNvSpPr>
            <a:spLocks noChangeArrowheads="1"/>
          </p:cNvSpPr>
          <p:nvPr/>
        </p:nvSpPr>
        <p:spPr bwMode="auto">
          <a:xfrm>
            <a:off x="395536" y="766732"/>
            <a:ext cx="8352928" cy="5324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s-CL" sz="3200" b="1" dirty="0">
                <a:latin typeface="+mn-lt"/>
              </a:rPr>
              <a:t>TÚ ERES, SEÑOR JESÚS </a:t>
            </a:r>
          </a:p>
          <a:p>
            <a:pPr algn="ctr"/>
            <a:r>
              <a:rPr lang="es-CL" sz="3200" dirty="0">
                <a:latin typeface="+mn-lt"/>
              </a:rPr>
              <a:t>Tú eres, Señor Jesús, el Alfa y la Omega, </a:t>
            </a:r>
          </a:p>
          <a:p>
            <a:pPr algn="ctr"/>
            <a:r>
              <a:rPr lang="es-CL" sz="3200" dirty="0">
                <a:latin typeface="+mn-lt"/>
              </a:rPr>
              <a:t>el primero y el último, el principio y el fin. </a:t>
            </a:r>
          </a:p>
          <a:p>
            <a:pPr algn="ctr"/>
            <a:r>
              <a:rPr lang="es-CL" sz="3200" dirty="0">
                <a:latin typeface="+mn-lt"/>
              </a:rPr>
              <a:t>Tú eres, Señor Jesús,</a:t>
            </a:r>
          </a:p>
          <a:p>
            <a:pPr algn="ctr"/>
            <a:r>
              <a:rPr lang="es-CL" sz="3200" dirty="0">
                <a:latin typeface="+mn-lt"/>
              </a:rPr>
              <a:t>la raíz y el linaje de David, </a:t>
            </a:r>
          </a:p>
          <a:p>
            <a:pPr algn="ctr"/>
            <a:r>
              <a:rPr lang="es-CL" sz="3200" dirty="0">
                <a:latin typeface="+mn-lt"/>
              </a:rPr>
              <a:t>la estrella resplandeciente de la mañana, </a:t>
            </a:r>
          </a:p>
          <a:p>
            <a:pPr algn="ctr">
              <a:spcAft>
                <a:spcPts val="1200"/>
              </a:spcAft>
            </a:pPr>
            <a:r>
              <a:rPr lang="es-CL" sz="3200" dirty="0">
                <a:latin typeface="+mn-lt"/>
              </a:rPr>
              <a:t>el que es y que era y que ha de venir. </a:t>
            </a:r>
          </a:p>
          <a:p>
            <a:pPr algn="ctr"/>
            <a:r>
              <a:rPr lang="es-CL" sz="3200" dirty="0">
                <a:latin typeface="+mn-lt"/>
              </a:rPr>
              <a:t>Ven, Señor Jesús; ven, Señor Jesús. </a:t>
            </a:r>
          </a:p>
          <a:p>
            <a:pPr algn="ctr"/>
            <a:r>
              <a:rPr lang="es-CL" sz="3200" dirty="0">
                <a:latin typeface="+mn-lt"/>
              </a:rPr>
              <a:t>El Espíritu y la iglesia dicen: </a:t>
            </a:r>
          </a:p>
          <a:p>
            <a:pPr algn="ctr"/>
            <a:r>
              <a:rPr lang="es-CL" sz="3200" dirty="0">
                <a:latin typeface="+mn-lt"/>
              </a:rPr>
              <a:t>Ven, ven, Señor Jesús.</a:t>
            </a:r>
          </a:p>
        </p:txBody>
      </p:sp>
    </p:spTree>
  </p:cSld>
  <p:clrMapOvr>
    <a:masterClrMapping/>
  </p:clrMapOvr>
</p:sld>
</file>

<file path=ppt/slides/slide6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858" name="Rectangle 1"/>
          <p:cNvSpPr>
            <a:spLocks noChangeArrowheads="1"/>
          </p:cNvSpPr>
          <p:nvPr/>
        </p:nvSpPr>
        <p:spPr bwMode="auto">
          <a:xfrm>
            <a:off x="-15900" y="366712"/>
            <a:ext cx="9144000" cy="612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b="1" dirty="0">
                <a:latin typeface="+mj-lt"/>
                <a:cs typeface="Times New Roman" pitchFamily="18" charset="0"/>
              </a:rPr>
              <a:t>TÚ ERES, SEÑOR, MI LÁMPARA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spcBef>
                <a:spcPts val="1200"/>
              </a:spcBef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Tú eres, Señor, mi lámpara,</a:t>
            </a:r>
          </a:p>
          <a:p>
            <a:pPr algn="ctr" eaLnBrk="0" hangingPunct="0">
              <a:spcBef>
                <a:spcPts val="0"/>
              </a:spcBef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tú alumbras mis tinieblas.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Mi brazo fuerte en la batalla.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¿Quién como tú, mi Salvador?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spcBef>
                <a:spcPts val="1200"/>
              </a:spcBef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Eres perfecto en tu camino, acrisolada es tu palabra; escudo a los que en ti esperan:</a:t>
            </a: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No hay Dios fuera de ti.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spcBef>
                <a:spcPts val="1200"/>
              </a:spcBef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Contigo asaltaré los muros, contigo venceré ejércitos;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bandera de victoria es tu nombre,</a:t>
            </a: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mi Señor, mi Señor.</a:t>
            </a:r>
            <a:endParaRPr lang="es-ES" sz="3200" dirty="0">
              <a:latin typeface="+mj-lt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186" name="1 Rectángulo"/>
          <p:cNvSpPr>
            <a:spLocks noChangeArrowheads="1"/>
          </p:cNvSpPr>
          <p:nvPr/>
        </p:nvSpPr>
        <p:spPr bwMode="auto">
          <a:xfrm>
            <a:off x="251520" y="1340768"/>
            <a:ext cx="8424936" cy="3693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s-CL" sz="3200" b="1" dirty="0">
                <a:latin typeface="+mn-lt"/>
              </a:rPr>
              <a:t>TÚ ERES TODO PARA MÍ </a:t>
            </a:r>
          </a:p>
          <a:p>
            <a:pPr algn="ctr"/>
            <a:r>
              <a:rPr lang="es-CL" sz="3200" dirty="0">
                <a:latin typeface="+mn-lt"/>
              </a:rPr>
              <a:t>Tú eres todo para mí,</a:t>
            </a:r>
          </a:p>
          <a:p>
            <a:pPr algn="ctr"/>
            <a:r>
              <a:rPr lang="es-CL" sz="3200" dirty="0">
                <a:latin typeface="+mn-lt"/>
              </a:rPr>
              <a:t>tú eres todo para mí, </a:t>
            </a:r>
          </a:p>
          <a:p>
            <a:pPr algn="ctr"/>
            <a:r>
              <a:rPr lang="es-CL" sz="3200" dirty="0">
                <a:latin typeface="+mn-lt"/>
              </a:rPr>
              <a:t>tú eres todo para mí, mi Cristo. </a:t>
            </a:r>
          </a:p>
          <a:p>
            <a:pPr algn="ctr"/>
            <a:r>
              <a:rPr lang="es-CL" sz="3200" dirty="0">
                <a:latin typeface="+mn-lt"/>
              </a:rPr>
              <a:t>Tu amor me alcanzó,</a:t>
            </a:r>
          </a:p>
          <a:p>
            <a:pPr algn="ctr"/>
            <a:r>
              <a:rPr lang="es-CL" sz="3200" dirty="0">
                <a:latin typeface="+mn-lt"/>
              </a:rPr>
              <a:t>tu perdón me libertó </a:t>
            </a:r>
          </a:p>
          <a:p>
            <a:pPr algn="ctr"/>
            <a:r>
              <a:rPr lang="es-CL" sz="3200" dirty="0">
                <a:latin typeface="+mn-lt"/>
              </a:rPr>
              <a:t>y tu sangre preciosa me limpió. </a:t>
            </a:r>
          </a:p>
        </p:txBody>
      </p:sp>
    </p:spTree>
  </p:cSld>
  <p:clrMapOvr>
    <a:masterClrMapping/>
  </p:clrMapOvr>
</p:sld>
</file>

<file path=ppt/slides/slide6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210" name="1 Rectángulo"/>
          <p:cNvSpPr>
            <a:spLocks noChangeArrowheads="1"/>
          </p:cNvSpPr>
          <p:nvPr/>
        </p:nvSpPr>
        <p:spPr bwMode="auto">
          <a:xfrm>
            <a:off x="395536" y="620688"/>
            <a:ext cx="8352928" cy="5170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s-CL" sz="3200" b="1" dirty="0">
                <a:latin typeface="+mn-lt"/>
              </a:rPr>
              <a:t>TÚ ERES TODO PARA MÍ </a:t>
            </a:r>
          </a:p>
          <a:p>
            <a:pPr algn="ctr"/>
            <a:r>
              <a:rPr lang="es-CL" sz="3200" dirty="0">
                <a:latin typeface="+mn-lt"/>
              </a:rPr>
              <a:t>Tú eres todo para mí,</a:t>
            </a:r>
          </a:p>
          <a:p>
            <a:pPr algn="ctr"/>
            <a:r>
              <a:rPr lang="es-CL" sz="3200" dirty="0">
                <a:latin typeface="+mn-lt"/>
              </a:rPr>
              <a:t>tú nunca me has dejado, Dios, </a:t>
            </a:r>
          </a:p>
          <a:p>
            <a:pPr algn="ctr"/>
            <a:r>
              <a:rPr lang="es-CL" sz="3200" dirty="0">
                <a:latin typeface="+mn-lt"/>
              </a:rPr>
              <a:t>justos y rectos son tus caminos. </a:t>
            </a:r>
          </a:p>
          <a:p>
            <a:pPr algn="ctr"/>
            <a:r>
              <a:rPr lang="es-CL" sz="3200" dirty="0">
                <a:latin typeface="+mn-lt"/>
              </a:rPr>
              <a:t>Mi gloria es servirte a ti,</a:t>
            </a:r>
          </a:p>
          <a:p>
            <a:pPr algn="ctr"/>
            <a:r>
              <a:rPr lang="es-CL" sz="3200" dirty="0">
                <a:latin typeface="+mn-lt"/>
              </a:rPr>
              <a:t>confiado estoy, no temeré; </a:t>
            </a:r>
          </a:p>
          <a:p>
            <a:pPr algn="ctr"/>
            <a:r>
              <a:rPr lang="es-CL" sz="3200" dirty="0">
                <a:latin typeface="+mn-lt"/>
              </a:rPr>
              <a:t>porque tú estarás conmigo hasta el fin. </a:t>
            </a:r>
          </a:p>
          <a:p>
            <a:pPr algn="ctr"/>
            <a:r>
              <a:rPr lang="es-CL" sz="3200" dirty="0">
                <a:latin typeface="+mn-lt"/>
              </a:rPr>
              <a:t>Y cuando venga la prueba,</a:t>
            </a:r>
          </a:p>
          <a:p>
            <a:pPr algn="ctr"/>
            <a:r>
              <a:rPr lang="es-CL" sz="3200" dirty="0">
                <a:latin typeface="+mn-lt"/>
              </a:rPr>
              <a:t>tu diestra me sostendrá, </a:t>
            </a:r>
          </a:p>
          <a:p>
            <a:pPr algn="ctr"/>
            <a:r>
              <a:rPr lang="es-CL" sz="3200" dirty="0">
                <a:latin typeface="+mn-lt"/>
              </a:rPr>
              <a:t>cada día, y en cualquier lugar.</a:t>
            </a:r>
          </a:p>
        </p:txBody>
      </p:sp>
    </p:spTree>
  </p:cSld>
  <p:clrMapOvr>
    <a:masterClrMapping/>
  </p:clrMapOvr>
</p:sld>
</file>

<file path=ppt/slides/slide6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234" name="1 Rectángulo"/>
          <p:cNvSpPr>
            <a:spLocks noChangeArrowheads="1"/>
          </p:cNvSpPr>
          <p:nvPr/>
        </p:nvSpPr>
        <p:spPr bwMode="auto">
          <a:xfrm>
            <a:off x="323528" y="1196752"/>
            <a:ext cx="8496944" cy="41857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s-CL" sz="3200" b="1" dirty="0">
                <a:latin typeface="+mn-lt"/>
              </a:rPr>
              <a:t>TÚ ERES, TÚ ERES, TÚ ERES, SEÑOR </a:t>
            </a:r>
          </a:p>
          <a:p>
            <a:pPr algn="ctr"/>
            <a:r>
              <a:rPr lang="es-CL" sz="3200" dirty="0">
                <a:latin typeface="+mn-lt"/>
              </a:rPr>
              <a:t>Tú eres, tú eres, tú eres, Señor,</a:t>
            </a:r>
          </a:p>
          <a:p>
            <a:pPr algn="ctr"/>
            <a:r>
              <a:rPr lang="es-CL" sz="3200" dirty="0">
                <a:latin typeface="+mn-lt"/>
              </a:rPr>
              <a:t>el lirio de los valles. </a:t>
            </a:r>
          </a:p>
          <a:p>
            <a:pPr algn="ctr"/>
            <a:r>
              <a:rPr lang="es-CL" sz="3200" dirty="0">
                <a:latin typeface="+mn-lt"/>
              </a:rPr>
              <a:t>Tú eres, tú eres, tú eres, Señor,</a:t>
            </a:r>
          </a:p>
          <a:p>
            <a:pPr algn="ctr"/>
            <a:r>
              <a:rPr lang="es-CL" sz="3200" dirty="0">
                <a:latin typeface="+mn-lt"/>
              </a:rPr>
              <a:t>la rosa de </a:t>
            </a:r>
            <a:r>
              <a:rPr lang="es-CL" sz="3200" dirty="0" err="1">
                <a:latin typeface="+mn-lt"/>
              </a:rPr>
              <a:t>Sarón</a:t>
            </a:r>
            <a:r>
              <a:rPr lang="es-CL" sz="3200" dirty="0">
                <a:latin typeface="+mn-lt"/>
              </a:rPr>
              <a:t>. </a:t>
            </a:r>
          </a:p>
          <a:p>
            <a:pPr algn="ctr"/>
            <a:r>
              <a:rPr lang="es-CL" sz="3200" dirty="0">
                <a:latin typeface="+mn-lt"/>
              </a:rPr>
              <a:t>Tú eres, tú eres, tú eres, Señor, </a:t>
            </a:r>
          </a:p>
          <a:p>
            <a:pPr algn="ctr"/>
            <a:r>
              <a:rPr lang="es-CL" sz="3200" dirty="0">
                <a:latin typeface="+mn-lt"/>
              </a:rPr>
              <a:t>el amado de mi corazón; </a:t>
            </a:r>
          </a:p>
          <a:p>
            <a:pPr algn="ctr"/>
            <a:r>
              <a:rPr lang="es-CL" sz="3200" dirty="0">
                <a:latin typeface="+mn-lt"/>
              </a:rPr>
              <a:t>porque tú eres, Señor, el Hijo de Dios.</a:t>
            </a:r>
          </a:p>
        </p:txBody>
      </p:sp>
    </p:spTree>
  </p:cSld>
  <p:clrMapOvr>
    <a:masterClrMapping/>
  </p:clrMapOvr>
</p:sld>
</file>

<file path=ppt/slides/slide6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258" name="Rectangle 1"/>
          <p:cNvSpPr>
            <a:spLocks noChangeArrowheads="1"/>
          </p:cNvSpPr>
          <p:nvPr/>
        </p:nvSpPr>
        <p:spPr bwMode="auto">
          <a:xfrm>
            <a:off x="0" y="388938"/>
            <a:ext cx="9144000" cy="600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b="1" dirty="0">
                <a:latin typeface="Calibri" pitchFamily="34" charset="0"/>
                <a:cs typeface="Times New Roman" pitchFamily="18" charset="0"/>
              </a:rPr>
              <a:t>TU GLORIA, OH SEÑOR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spcAft>
                <a:spcPts val="1200"/>
              </a:spcAft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2400" dirty="0">
                <a:latin typeface="Calibri" pitchFamily="34" charset="0"/>
                <a:cs typeface="Times New Roman" pitchFamily="18" charset="0"/>
              </a:rPr>
              <a:t>(</a:t>
            </a:r>
            <a:r>
              <a:rPr lang="es-ES" altLang="es-CL" sz="2400" dirty="0" err="1">
                <a:latin typeface="Calibri" pitchFamily="34" charset="0"/>
                <a:cs typeface="Times New Roman" pitchFamily="18" charset="0"/>
              </a:rPr>
              <a:t>Hab.</a:t>
            </a:r>
            <a:r>
              <a:rPr lang="es-ES" altLang="es-CL" sz="2400" dirty="0">
                <a:latin typeface="Calibri" pitchFamily="34" charset="0"/>
                <a:cs typeface="Times New Roman" pitchFamily="18" charset="0"/>
              </a:rPr>
              <a:t> 3:3-6)</a:t>
            </a: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Tu gloria, oh Señor, cubrió los cielos,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la tierra se llenó de tu alabanza.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Brillantes rayos salen de tu mano,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allí está escondido tu poder.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A tus pies brotan carbones encendidos.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Te levantas para medir la tierra;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miras, y haces temblar las gentes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con el fulgor de tu poder.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Te adoro, mi Dios; te contemplo, Señor,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formidable en tu excelso poder.</a:t>
            </a:r>
            <a:endParaRPr lang="es-ES" altLang="es-CL" sz="3200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6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906" name="1 Rectángulo"/>
          <p:cNvSpPr>
            <a:spLocks noChangeArrowheads="1"/>
          </p:cNvSpPr>
          <p:nvPr/>
        </p:nvSpPr>
        <p:spPr bwMode="auto">
          <a:xfrm>
            <a:off x="0" y="520511"/>
            <a:ext cx="9144000" cy="5816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Aft>
                <a:spcPts val="1200"/>
              </a:spcAft>
              <a:defRPr/>
            </a:pPr>
            <a:r>
              <a:rPr lang="es-CL" sz="3200" b="1" dirty="0">
                <a:latin typeface="+mj-lt"/>
                <a:cs typeface="Arial" pitchFamily="34" charset="0"/>
              </a:rPr>
              <a:t>TÚ ME AMASTE PRIMERO </a:t>
            </a:r>
          </a:p>
          <a:p>
            <a:pPr algn="ctr">
              <a:defRPr/>
            </a:pPr>
            <a:r>
              <a:rPr lang="es-CL" sz="3200" dirty="0">
                <a:latin typeface="+mj-lt"/>
                <a:cs typeface="Arial" pitchFamily="34" charset="0"/>
              </a:rPr>
              <a:t>Tú me amaste primero, </a:t>
            </a:r>
          </a:p>
          <a:p>
            <a:pPr algn="ctr">
              <a:defRPr/>
            </a:pPr>
            <a:r>
              <a:rPr lang="es-CL" sz="3200" dirty="0">
                <a:latin typeface="+mj-lt"/>
                <a:cs typeface="Arial" pitchFamily="34" charset="0"/>
              </a:rPr>
              <a:t>tú me amaste primero, Señor,</a:t>
            </a:r>
          </a:p>
          <a:p>
            <a:pPr algn="ctr">
              <a:defRPr/>
            </a:pPr>
            <a:r>
              <a:rPr lang="es-CL" sz="3200" dirty="0">
                <a:latin typeface="+mj-lt"/>
                <a:cs typeface="Arial" pitchFamily="34" charset="0"/>
              </a:rPr>
              <a:t>y aunque no te busqué, tú me encontraste; </a:t>
            </a:r>
          </a:p>
          <a:p>
            <a:pPr algn="ctr">
              <a:defRPr/>
            </a:pPr>
            <a:r>
              <a:rPr lang="es-CL" sz="3200" dirty="0">
                <a:latin typeface="+mj-lt"/>
                <a:cs typeface="Arial" pitchFamily="34" charset="0"/>
              </a:rPr>
              <a:t>tú me amaste primero, Señor, con amor eterno.</a:t>
            </a:r>
          </a:p>
          <a:p>
            <a:pPr algn="ctr">
              <a:spcBef>
                <a:spcPts val="1200"/>
              </a:spcBef>
              <a:defRPr/>
            </a:pPr>
            <a:r>
              <a:rPr lang="es-CL" sz="3200" dirty="0">
                <a:latin typeface="+mj-lt"/>
                <a:cs typeface="Arial" pitchFamily="34" charset="0"/>
              </a:rPr>
              <a:t>Escogido ahora soy de ti</a:t>
            </a:r>
          </a:p>
          <a:p>
            <a:pPr algn="ctr">
              <a:defRPr/>
            </a:pPr>
            <a:r>
              <a:rPr lang="es-CL" sz="3200" dirty="0">
                <a:latin typeface="+mj-lt"/>
                <a:cs typeface="Arial" pitchFamily="34" charset="0"/>
              </a:rPr>
              <a:t>para la gloria de tu nombre;</a:t>
            </a:r>
          </a:p>
          <a:p>
            <a:pPr algn="ctr">
              <a:defRPr/>
            </a:pPr>
            <a:r>
              <a:rPr lang="es-CL" sz="3200" dirty="0">
                <a:latin typeface="+mj-lt"/>
                <a:cs typeface="Arial" pitchFamily="34" charset="0"/>
              </a:rPr>
              <a:t>escogido ahora soy de ti para tu alabanza;</a:t>
            </a:r>
          </a:p>
          <a:p>
            <a:pPr algn="ctr">
              <a:defRPr/>
            </a:pPr>
            <a:r>
              <a:rPr lang="es-CL" sz="3200" dirty="0">
                <a:latin typeface="+mj-lt"/>
                <a:cs typeface="Arial" pitchFamily="34" charset="0"/>
              </a:rPr>
              <a:t>escogido ahora soy de ti para exaltarte;</a:t>
            </a:r>
          </a:p>
          <a:p>
            <a:pPr algn="ctr">
              <a:defRPr/>
            </a:pPr>
            <a:r>
              <a:rPr lang="es-CL" sz="3200" dirty="0">
                <a:latin typeface="+mj-lt"/>
                <a:cs typeface="Arial" pitchFamily="34" charset="0"/>
              </a:rPr>
              <a:t>escogido ahora soy de ti para adorarte.</a:t>
            </a:r>
          </a:p>
          <a:p>
            <a:pPr algn="ctr">
              <a:defRPr/>
            </a:pPr>
            <a:r>
              <a:rPr lang="es-CL" sz="3200" dirty="0">
                <a:latin typeface="+mj-lt"/>
                <a:cs typeface="Arial" pitchFamily="34" charset="0"/>
              </a:rPr>
              <a:t>Tú me amaste primero, Señor, con amor eterno.</a:t>
            </a:r>
            <a:r>
              <a:rPr lang="es-CL" b="1" dirty="0">
                <a:latin typeface="Arial" pitchFamily="34" charset="0"/>
                <a:cs typeface="Arial" pitchFamily="34" charset="0"/>
              </a:rPr>
              <a:t>	</a:t>
            </a:r>
          </a:p>
        </p:txBody>
      </p:sp>
    </p:spTree>
  </p:cSld>
  <p:clrMapOvr>
    <a:masterClrMapping/>
  </p:clrMapOvr>
</p:sld>
</file>

<file path=ppt/slides/slide6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930" name="1 Rectángulo"/>
          <p:cNvSpPr>
            <a:spLocks noChangeArrowheads="1"/>
          </p:cNvSpPr>
          <p:nvPr/>
        </p:nvSpPr>
        <p:spPr bwMode="auto">
          <a:xfrm>
            <a:off x="0" y="1268760"/>
            <a:ext cx="9144000" cy="403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s-CL" sz="3200" b="1" dirty="0">
                <a:latin typeface="+mj-lt"/>
                <a:cs typeface="Arial" pitchFamily="34" charset="0"/>
              </a:rPr>
              <a:t>TÚ QUE NOS AMASTE DEL PRINCIPIO	</a:t>
            </a:r>
          </a:p>
          <a:p>
            <a:pPr algn="ctr">
              <a:defRPr/>
            </a:pPr>
            <a:endParaRPr lang="es-ES_tradnl" sz="3200" b="1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CL" sz="3200" dirty="0">
                <a:latin typeface="+mj-lt"/>
                <a:cs typeface="Arial" pitchFamily="34" charset="0"/>
              </a:rPr>
              <a:t>Tú que nos amaste del principio,</a:t>
            </a:r>
          </a:p>
          <a:p>
            <a:pPr algn="ctr">
              <a:defRPr/>
            </a:pPr>
            <a:r>
              <a:rPr lang="es-CL" sz="3200" dirty="0">
                <a:latin typeface="+mj-lt"/>
                <a:cs typeface="Arial" pitchFamily="34" charset="0"/>
              </a:rPr>
              <a:t>y nos enviaste un poderoso Salvador.</a:t>
            </a:r>
          </a:p>
          <a:p>
            <a:pPr algn="ctr">
              <a:defRPr/>
            </a:pPr>
            <a:endParaRPr lang="es-CL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CL" sz="3200" dirty="0">
                <a:latin typeface="+mj-lt"/>
                <a:cs typeface="Arial" pitchFamily="34" charset="0"/>
              </a:rPr>
              <a:t>No me cansaré de bendecir</a:t>
            </a:r>
          </a:p>
          <a:p>
            <a:pPr algn="ctr">
              <a:defRPr/>
            </a:pPr>
            <a:r>
              <a:rPr lang="es-CL" sz="3200" dirty="0">
                <a:latin typeface="+mj-lt"/>
                <a:cs typeface="Arial" pitchFamily="34" charset="0"/>
              </a:rPr>
              <a:t>tu nombre, mi Dios. </a:t>
            </a:r>
          </a:p>
          <a:p>
            <a:pPr algn="ctr">
              <a:defRPr/>
            </a:pPr>
            <a:r>
              <a:rPr lang="es-CL" sz="3200" dirty="0">
                <a:latin typeface="+mj-lt"/>
                <a:cs typeface="Arial" pitchFamily="34" charset="0"/>
              </a:rPr>
              <a:t>    Padre, te bendigo; gracias por tu Hijo.</a:t>
            </a:r>
          </a:p>
        </p:txBody>
      </p:sp>
    </p:spTree>
  </p:cSld>
  <p:clrMapOvr>
    <a:masterClrMapping/>
  </p:clrMapOvr>
</p:sld>
</file>

<file path=ppt/slides/slide6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330" name="Rectangle 1"/>
          <p:cNvSpPr>
            <a:spLocks noChangeArrowheads="1"/>
          </p:cNvSpPr>
          <p:nvPr/>
        </p:nvSpPr>
        <p:spPr bwMode="auto">
          <a:xfrm>
            <a:off x="-9850" y="980728"/>
            <a:ext cx="9144000" cy="4678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b="1" dirty="0">
                <a:latin typeface="Calibri" pitchFamily="34" charset="0"/>
                <a:cs typeface="Times New Roman" pitchFamily="18" charset="0"/>
              </a:rPr>
              <a:t>TU SANGRE SIGUE VIGENTE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endParaRPr lang="es-ES" altLang="es-CL" sz="3200" dirty="0">
              <a:latin typeface="Calibri" pitchFamily="34" charset="0"/>
              <a:cs typeface="Times New Roman" pitchFamily="18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Tu sangre sigue vigente, es eficaz hoy todavía,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nos limpia por siempre de todo mal;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en ella hay poder, redención y lavamiento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spcAft>
                <a:spcPts val="1200"/>
              </a:spcAft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de nuestros pecados para siempre.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Te damos las gracias, Señor Jesucristo,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por ese amor que manifestaste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allí en la cruz, allí en la cruz.</a:t>
            </a:r>
            <a:endParaRPr lang="es-ES" altLang="es-CL" sz="3200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6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354" name="Rectangle 1"/>
          <p:cNvSpPr>
            <a:spLocks noChangeArrowheads="1"/>
          </p:cNvSpPr>
          <p:nvPr/>
        </p:nvSpPr>
        <p:spPr bwMode="auto">
          <a:xfrm>
            <a:off x="0" y="308015"/>
            <a:ext cx="9144000" cy="60324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b="1" dirty="0">
                <a:latin typeface="Calibri" pitchFamily="34" charset="0"/>
                <a:cs typeface="Times New Roman" pitchFamily="18" charset="0"/>
              </a:rPr>
              <a:t>TÚ, SEÑOR JESUCRISTO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spcAft>
                <a:spcPts val="1200"/>
              </a:spcAft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2400" dirty="0">
                <a:latin typeface="Calibri" pitchFamily="34" charset="0"/>
                <a:cs typeface="Times New Roman" pitchFamily="18" charset="0"/>
              </a:rPr>
              <a:t>(Hebreos 1:10-12)</a:t>
            </a:r>
            <a:endParaRPr lang="es-CL" altLang="es-CL" sz="24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Tú, Señor Jesucristo,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en el principio fundaste la tierra,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y los cielos son obra de tus manos.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Ellos perecerán, serán mudados,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mas tú permaneces; tú eres el mismo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y tus años no acabarán.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Mas tú permaneces, permaneces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para siempre, oh Señor.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Tú eres el mismo, ayer y hoy,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y por los siglos, oh Señor.</a:t>
            </a:r>
            <a:endParaRPr lang="es-ES" altLang="es-CL" sz="2800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6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378" name="1 Rectángulo"/>
          <p:cNvSpPr>
            <a:spLocks noChangeArrowheads="1"/>
          </p:cNvSpPr>
          <p:nvPr/>
        </p:nvSpPr>
        <p:spPr bwMode="auto">
          <a:xfrm>
            <a:off x="323528" y="1012954"/>
            <a:ext cx="8496944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s-CL" sz="3200" b="1" dirty="0">
                <a:latin typeface="+mn-lt"/>
              </a:rPr>
              <a:t>TÚ SIGUES SIENDO FIEL </a:t>
            </a:r>
          </a:p>
          <a:p>
            <a:pPr algn="ctr"/>
            <a:r>
              <a:rPr lang="es-CL" sz="3200" dirty="0">
                <a:latin typeface="+mn-lt"/>
              </a:rPr>
              <a:t>Tú sigues siendo fiel, tú no has cambiado, </a:t>
            </a:r>
          </a:p>
          <a:p>
            <a:pPr algn="ctr"/>
            <a:r>
              <a:rPr lang="es-CL" sz="3200" dirty="0">
                <a:latin typeface="+mn-lt"/>
              </a:rPr>
              <a:t> tú sigues siendo igual, lleno de amor; </a:t>
            </a:r>
          </a:p>
          <a:p>
            <a:pPr algn="ctr"/>
            <a:r>
              <a:rPr lang="es-CL" sz="3200" dirty="0">
                <a:latin typeface="+mn-lt"/>
              </a:rPr>
              <a:t>tú sigues siendo el mismo de ayer y hoy, </a:t>
            </a:r>
          </a:p>
          <a:p>
            <a:pPr algn="ctr">
              <a:spcAft>
                <a:spcPts val="1200"/>
              </a:spcAft>
            </a:pPr>
            <a:r>
              <a:rPr lang="es-CL" sz="3200" dirty="0">
                <a:latin typeface="+mn-lt"/>
              </a:rPr>
              <a:t>tú sigues siento eterno, mi Señor. </a:t>
            </a:r>
          </a:p>
          <a:p>
            <a:pPr algn="ctr"/>
            <a:r>
              <a:rPr lang="es-CL" sz="3200" dirty="0">
                <a:latin typeface="+mn-lt"/>
              </a:rPr>
              <a:t>Tú sigues siendo fiel,</a:t>
            </a:r>
          </a:p>
          <a:p>
            <a:pPr algn="ctr"/>
            <a:r>
              <a:rPr lang="es-CL" sz="3200" dirty="0">
                <a:latin typeface="+mn-lt"/>
              </a:rPr>
              <a:t>tú sigues siendo fiel, </a:t>
            </a:r>
          </a:p>
          <a:p>
            <a:pPr algn="ctr"/>
            <a:r>
              <a:rPr lang="es-CL" sz="3200" dirty="0">
                <a:latin typeface="+mn-lt"/>
              </a:rPr>
              <a:t>tú siempre eres el mismo por los siglos,</a:t>
            </a:r>
          </a:p>
          <a:p>
            <a:pPr algn="ctr"/>
            <a:r>
              <a:rPr lang="es-CL" sz="3200" dirty="0">
                <a:latin typeface="+mn-lt"/>
              </a:rPr>
              <a:t>mi Señor.</a:t>
            </a:r>
          </a:p>
        </p:txBody>
      </p:sp>
    </p:spTree>
  </p:cSld>
  <p:clrMapOvr>
    <a:masterClrMapping/>
  </p:clrMapOvr>
</p:sld>
</file>

<file path=ppt/slides/slide6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02" name="Rectangle 1"/>
          <p:cNvSpPr>
            <a:spLocks noChangeArrowheads="1"/>
          </p:cNvSpPr>
          <p:nvPr/>
        </p:nvSpPr>
        <p:spPr bwMode="auto">
          <a:xfrm>
            <a:off x="0" y="193199"/>
            <a:ext cx="9144000" cy="6401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s-ES" altLang="es-CL" sz="3000" b="1" dirty="0">
                <a:latin typeface="Calibri" pitchFamily="34" charset="0"/>
                <a:cs typeface="Times New Roman" pitchFamily="18" charset="0"/>
              </a:rPr>
              <a:t>TU TRONO, OH DIOS</a:t>
            </a:r>
            <a:endParaRPr lang="es-CL" altLang="es-CL" sz="3000" dirty="0">
              <a:latin typeface="Calibri" pitchFamily="34" charset="0"/>
            </a:endParaRPr>
          </a:p>
          <a:p>
            <a:pPr algn="ctr" eaLnBrk="0" hangingPunct="0">
              <a:spcBef>
                <a:spcPts val="1200"/>
              </a:spcBef>
            </a:pPr>
            <a:r>
              <a:rPr lang="es-ES" altLang="es-CL" sz="3000" dirty="0">
                <a:latin typeface="Calibri" pitchFamily="34" charset="0"/>
                <a:cs typeface="Times New Roman" pitchFamily="18" charset="0"/>
              </a:rPr>
              <a:t>Tu trono, oh Dios, por el siglo del siglo;</a:t>
            </a:r>
            <a:endParaRPr lang="es-CL" altLang="es-CL" sz="30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000" dirty="0">
                <a:latin typeface="Calibri" pitchFamily="34" charset="0"/>
                <a:cs typeface="Times New Roman" pitchFamily="18" charset="0"/>
              </a:rPr>
              <a:t>cetro de equidad es el cetro de tu Reino.</a:t>
            </a:r>
            <a:endParaRPr lang="es-CL" altLang="es-CL" sz="30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000" dirty="0">
                <a:latin typeface="Calibri" pitchFamily="34" charset="0"/>
                <a:cs typeface="Times New Roman" pitchFamily="18" charset="0"/>
              </a:rPr>
              <a:t>Has amado la justicia y aborrecido la maldad,</a:t>
            </a:r>
            <a:endParaRPr lang="es-CL" altLang="es-CL" sz="30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000" dirty="0">
                <a:latin typeface="Calibri" pitchFamily="34" charset="0"/>
                <a:cs typeface="Times New Roman" pitchFamily="18" charset="0"/>
              </a:rPr>
              <a:t>por lo cual te ungió el Dios tuyo con óleo de alegría</a:t>
            </a:r>
            <a:endParaRPr lang="es-CL" altLang="es-CL" sz="3000" dirty="0">
              <a:latin typeface="Calibri" pitchFamily="34" charset="0"/>
            </a:endParaRPr>
          </a:p>
          <a:p>
            <a:pPr algn="ctr" eaLnBrk="0" hangingPunct="0">
              <a:spcAft>
                <a:spcPts val="1200"/>
              </a:spcAft>
            </a:pPr>
            <a:r>
              <a:rPr lang="es-ES" altLang="es-CL" sz="3000" dirty="0">
                <a:latin typeface="Calibri" pitchFamily="34" charset="0"/>
                <a:cs typeface="Times New Roman" pitchFamily="18" charset="0"/>
              </a:rPr>
              <a:t>más que a tus compañeros, ¡Aleluya, aleluya!</a:t>
            </a:r>
            <a:endParaRPr lang="es-CL" altLang="es-CL" sz="30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000" dirty="0">
                <a:latin typeface="Calibri" pitchFamily="34" charset="0"/>
                <a:cs typeface="Times New Roman" pitchFamily="18" charset="0"/>
              </a:rPr>
              <a:t>Anhelamos tu venida, oh Señor,</a:t>
            </a:r>
            <a:endParaRPr lang="es-CL" altLang="es-CL" sz="30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000" dirty="0">
                <a:latin typeface="Calibri" pitchFamily="34" charset="0"/>
                <a:cs typeface="Times New Roman" pitchFamily="18" charset="0"/>
              </a:rPr>
              <a:t>a la tierra vuelve pronto a reinar.</a:t>
            </a:r>
            <a:endParaRPr lang="es-CL" altLang="es-CL" sz="30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000" dirty="0">
                <a:latin typeface="Calibri" pitchFamily="34" charset="0"/>
                <a:cs typeface="Times New Roman" pitchFamily="18" charset="0"/>
              </a:rPr>
              <a:t>Ha llegado la hora de vindicar tu glorioso nombre,</a:t>
            </a:r>
            <a:endParaRPr lang="es-CL" altLang="es-CL" sz="30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000" dirty="0">
                <a:latin typeface="Calibri" pitchFamily="34" charset="0"/>
                <a:cs typeface="Times New Roman" pitchFamily="18" charset="0"/>
              </a:rPr>
              <a:t>de poner a tus enemigos por estrado de tus pies.</a:t>
            </a:r>
            <a:endParaRPr lang="es-CL" altLang="es-CL" sz="30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000" dirty="0">
                <a:latin typeface="Calibri" pitchFamily="34" charset="0"/>
                <a:cs typeface="Times New Roman" pitchFamily="18" charset="0"/>
              </a:rPr>
              <a:t>regirás las naciones con vara de hierro</a:t>
            </a:r>
            <a:endParaRPr lang="es-CL" altLang="es-CL" sz="30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000" dirty="0">
                <a:latin typeface="Calibri" pitchFamily="34" charset="0"/>
                <a:cs typeface="Times New Roman" pitchFamily="18" charset="0"/>
              </a:rPr>
              <a:t>y entraremos en el reino de mil años de paz,</a:t>
            </a:r>
            <a:endParaRPr lang="es-CL" altLang="es-CL" sz="30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000" dirty="0">
                <a:latin typeface="Calibri" pitchFamily="34" charset="0"/>
                <a:cs typeface="Times New Roman" pitchFamily="18" charset="0"/>
              </a:rPr>
              <a:t>¡Aleluya, aleluya!</a:t>
            </a:r>
            <a:endParaRPr lang="es-ES" altLang="es-CL" sz="3000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6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0" y="351234"/>
            <a:ext cx="9144000" cy="61555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CL" sz="3200" b="1" dirty="0">
                <a:latin typeface="+mj-lt"/>
                <a:cs typeface="Arial" pitchFamily="34" charset="0"/>
              </a:rPr>
              <a:t>TU VIDA POR MÍ DISTE, SEÑOR</a:t>
            </a:r>
          </a:p>
          <a:p>
            <a:pPr algn="ctr">
              <a:defRPr/>
            </a:pPr>
            <a:endParaRPr lang="es-CL" sz="3200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s-CL" sz="3200" dirty="0">
                <a:latin typeface="+mj-lt"/>
                <a:cs typeface="Arial" pitchFamily="34" charset="0"/>
              </a:rPr>
              <a:t>Tu vida por mí diste, Señor,</a:t>
            </a:r>
          </a:p>
          <a:p>
            <a:pPr algn="ctr">
              <a:defRPr/>
            </a:pPr>
            <a:r>
              <a:rPr lang="es-CL" sz="3200" dirty="0">
                <a:latin typeface="+mj-lt"/>
                <a:cs typeface="Arial" pitchFamily="34" charset="0"/>
              </a:rPr>
              <a:t>se estremece mi ser, ante tan grande amor;</a:t>
            </a:r>
          </a:p>
          <a:p>
            <a:pPr algn="ctr">
              <a:defRPr/>
            </a:pPr>
            <a:r>
              <a:rPr lang="es-CL" sz="3200" dirty="0">
                <a:latin typeface="+mj-lt"/>
                <a:cs typeface="Arial" pitchFamily="34" charset="0"/>
              </a:rPr>
              <a:t>hoy puedo entender lo que hiciste, Señor,</a:t>
            </a:r>
          </a:p>
          <a:p>
            <a:pPr algn="ctr">
              <a:spcAft>
                <a:spcPts val="1200"/>
              </a:spcAft>
              <a:defRPr/>
            </a:pPr>
            <a:r>
              <a:rPr lang="es-CL" sz="3200" dirty="0">
                <a:latin typeface="+mj-lt"/>
                <a:cs typeface="Arial" pitchFamily="34" charset="0"/>
              </a:rPr>
              <a:t>justificado, perdonado, me siento hoy. </a:t>
            </a:r>
          </a:p>
          <a:p>
            <a:pPr algn="ctr">
              <a:defRPr/>
            </a:pPr>
            <a:r>
              <a:rPr lang="es-CL" sz="3200" dirty="0">
                <a:latin typeface="+mj-lt"/>
                <a:cs typeface="Arial" pitchFamily="34" charset="0"/>
              </a:rPr>
              <a:t>Sublime nombre, maravilloso,</a:t>
            </a:r>
          </a:p>
          <a:p>
            <a:pPr algn="ctr">
              <a:defRPr/>
            </a:pPr>
            <a:r>
              <a:rPr lang="es-CL" sz="3200" dirty="0">
                <a:latin typeface="+mj-lt"/>
                <a:cs typeface="Arial" pitchFamily="34" charset="0"/>
              </a:rPr>
              <a:t>no hay nadie como tú.</a:t>
            </a:r>
          </a:p>
          <a:p>
            <a:pPr algn="ctr">
              <a:defRPr/>
            </a:pPr>
            <a:r>
              <a:rPr lang="es-CL" sz="3200" dirty="0">
                <a:latin typeface="+mj-lt"/>
                <a:cs typeface="Arial" pitchFamily="34" charset="0"/>
              </a:rPr>
              <a:t>Sublime nombre, maravilloso,</a:t>
            </a:r>
          </a:p>
          <a:p>
            <a:pPr algn="ctr">
              <a:defRPr/>
            </a:pPr>
            <a:r>
              <a:rPr lang="es-CL" sz="3200" dirty="0">
                <a:latin typeface="+mj-lt"/>
                <a:cs typeface="Arial" pitchFamily="34" charset="0"/>
              </a:rPr>
              <a:t>no hay nadie como tú.</a:t>
            </a:r>
          </a:p>
          <a:p>
            <a:pPr algn="ctr">
              <a:defRPr/>
            </a:pPr>
            <a:r>
              <a:rPr lang="es-CL" sz="3200" dirty="0">
                <a:latin typeface="+mj-lt"/>
                <a:cs typeface="Arial" pitchFamily="34" charset="0"/>
              </a:rPr>
              <a:t>Por eso es que te alabo, </a:t>
            </a:r>
          </a:p>
          <a:p>
            <a:pPr algn="ctr">
              <a:defRPr/>
            </a:pPr>
            <a:r>
              <a:rPr lang="es-CL" sz="3200" dirty="0">
                <a:latin typeface="+mj-lt"/>
                <a:cs typeface="Arial" pitchFamily="34" charset="0"/>
              </a:rPr>
              <a:t>Por eso es que te adoro, mi Jesús.</a:t>
            </a:r>
          </a:p>
        </p:txBody>
      </p:sp>
    </p:spTree>
  </p:cSld>
  <p:clrMapOvr>
    <a:masterClrMapping/>
  </p:clrMapOvr>
</p:sld>
</file>

<file path=ppt/slides/slide6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450" name="1 Rectángulo"/>
          <p:cNvSpPr>
            <a:spLocks noChangeArrowheads="1"/>
          </p:cNvSpPr>
          <p:nvPr/>
        </p:nvSpPr>
        <p:spPr bwMode="auto">
          <a:xfrm>
            <a:off x="395536" y="1412776"/>
            <a:ext cx="8352928" cy="3200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s-CL" sz="3200" b="1" dirty="0">
                <a:latin typeface="+mn-lt"/>
              </a:rPr>
              <a:t>TU VOLUNTAD SEA HECHA</a:t>
            </a:r>
            <a:br>
              <a:rPr lang="es-CL" sz="3200" b="1" dirty="0">
                <a:latin typeface="+mn-lt"/>
              </a:rPr>
            </a:br>
            <a:r>
              <a:rPr lang="es-CL" sz="3200" b="1" dirty="0">
                <a:latin typeface="+mn-lt"/>
              </a:rPr>
              <a:t>Y NADA MÁS </a:t>
            </a:r>
          </a:p>
          <a:p>
            <a:pPr algn="ctr"/>
            <a:r>
              <a:rPr lang="es-CL" sz="3200" dirty="0">
                <a:latin typeface="+mn-lt"/>
              </a:rPr>
              <a:t>Tu voluntad sea hecha y nada más, </a:t>
            </a:r>
          </a:p>
          <a:p>
            <a:pPr algn="ctr"/>
            <a:r>
              <a:rPr lang="es-CL" sz="3200" dirty="0">
                <a:latin typeface="+mn-lt"/>
              </a:rPr>
              <a:t>tu voluntad sea hecha y nada más. </a:t>
            </a:r>
          </a:p>
          <a:p>
            <a:pPr algn="ctr"/>
            <a:r>
              <a:rPr lang="es-CL" sz="3200" dirty="0">
                <a:latin typeface="+mn-lt"/>
              </a:rPr>
              <a:t>Tu voluntad sea hecha y nada más; </a:t>
            </a:r>
          </a:p>
          <a:p>
            <a:pPr algn="ctr"/>
            <a:r>
              <a:rPr lang="es-CL" sz="3200" dirty="0">
                <a:latin typeface="+mn-lt"/>
              </a:rPr>
              <a:t>mi alma dice amén, amén y amén... </a:t>
            </a:r>
          </a:p>
        </p:txBody>
      </p:sp>
    </p:spTree>
  </p:cSld>
  <p:clrMapOvr>
    <a:masterClrMapping/>
  </p:clrMapOvr>
</p:sld>
</file>

<file path=ppt/slides/slide6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474" name="Rectangle 1"/>
          <p:cNvSpPr>
            <a:spLocks noChangeArrowheads="1"/>
          </p:cNvSpPr>
          <p:nvPr/>
        </p:nvSpPr>
        <p:spPr bwMode="auto">
          <a:xfrm>
            <a:off x="0" y="764704"/>
            <a:ext cx="9144000" cy="550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s-ES" altLang="es-CL" sz="3200" b="1">
                <a:latin typeface="Calibri" pitchFamily="34" charset="0"/>
                <a:cs typeface="Times New Roman" pitchFamily="18" charset="0"/>
              </a:rPr>
              <a:t>TUYA ES, OH JEHOVÁ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endParaRPr lang="es-ES" altLang="es-CL" sz="3200">
              <a:latin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Tuya es, oh Jehová, </a:t>
            </a: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la magnificencia y el poder,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la gloria, la victoria y el honor.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Porque todas las cosas que están en los cielos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y en la tierra son tuyas. </a:t>
            </a:r>
          </a:p>
          <a:p>
            <a:pPr algn="ctr" eaLnBrk="0" hangingPunct="0"/>
            <a:endParaRPr lang="es-ES" altLang="es-CL" sz="3200">
              <a:latin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Tuyo, oh Señor, es el reino,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y tú eres excelso sobre todo. </a:t>
            </a: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Amén, amén.</a:t>
            </a:r>
            <a:endParaRPr lang="es-ES" altLang="es-CL" sz="320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6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498" name="1 Rectángulo"/>
          <p:cNvSpPr>
            <a:spLocks noChangeArrowheads="1"/>
          </p:cNvSpPr>
          <p:nvPr/>
        </p:nvSpPr>
        <p:spPr bwMode="auto">
          <a:xfrm>
            <a:off x="467544" y="1182231"/>
            <a:ext cx="8424936" cy="449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s-CL" sz="3200" b="1" dirty="0">
                <a:latin typeface="+mn-lt"/>
              </a:rPr>
              <a:t>TUYOS SOMOS, SEÑOR </a:t>
            </a:r>
          </a:p>
          <a:p>
            <a:pPr algn="ctr"/>
            <a:r>
              <a:rPr lang="es-CL" sz="3200" dirty="0">
                <a:latin typeface="+mn-lt"/>
              </a:rPr>
              <a:t>Tuyos somos, Señor,</a:t>
            </a:r>
          </a:p>
          <a:p>
            <a:pPr algn="ctr"/>
            <a:r>
              <a:rPr lang="es-CL" sz="3200" dirty="0">
                <a:latin typeface="+mn-lt"/>
              </a:rPr>
              <a:t>tuyos somos; </a:t>
            </a:r>
          </a:p>
          <a:p>
            <a:pPr algn="ctr">
              <a:spcAft>
                <a:spcPts val="1200"/>
              </a:spcAft>
            </a:pPr>
            <a:r>
              <a:rPr lang="es-CL" sz="3200" dirty="0">
                <a:latin typeface="+mn-lt"/>
              </a:rPr>
              <a:t>tú nos compraste,</a:t>
            </a:r>
          </a:p>
          <a:p>
            <a:pPr algn="ctr">
              <a:spcAft>
                <a:spcPts val="1200"/>
              </a:spcAft>
            </a:pPr>
            <a:r>
              <a:rPr lang="es-CL" sz="3200" dirty="0">
                <a:latin typeface="+mn-lt"/>
              </a:rPr>
              <a:t>tú nos compraste. </a:t>
            </a:r>
          </a:p>
          <a:p>
            <a:pPr algn="ctr"/>
            <a:r>
              <a:rPr lang="es-CL" sz="3200" dirty="0">
                <a:latin typeface="+mn-lt"/>
              </a:rPr>
              <a:t>Y un alto precio tú pagaste: </a:t>
            </a:r>
          </a:p>
          <a:p>
            <a:pPr algn="ctr"/>
            <a:r>
              <a:rPr lang="es-CL" sz="3200" dirty="0">
                <a:latin typeface="+mn-lt"/>
              </a:rPr>
              <a:t>fue con tu sangre</a:t>
            </a:r>
          </a:p>
          <a:p>
            <a:pPr algn="ctr"/>
            <a:r>
              <a:rPr lang="es-CL" sz="3200" dirty="0">
                <a:latin typeface="+mn-lt"/>
              </a:rPr>
              <a:t>derramada en la cruz.</a:t>
            </a:r>
          </a:p>
        </p:txBody>
      </p:sp>
    </p:spTree>
  </p:cSld>
  <p:clrMapOvr>
    <a:masterClrMapping/>
  </p:clrMapOvr>
</p:sld>
</file>

<file path=ppt/slides/slide6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522" name="1 Rectángulo"/>
          <p:cNvSpPr>
            <a:spLocks noChangeArrowheads="1"/>
          </p:cNvSpPr>
          <p:nvPr/>
        </p:nvSpPr>
        <p:spPr bwMode="auto">
          <a:xfrm>
            <a:off x="0" y="260649"/>
            <a:ext cx="9144000" cy="6093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s-CL" sz="3000" b="1" dirty="0">
                <a:latin typeface="+mn-lt"/>
              </a:rPr>
              <a:t>UNA VEZ DIOS HIZO UN PACTO </a:t>
            </a:r>
          </a:p>
          <a:p>
            <a:pPr algn="ctr"/>
            <a:r>
              <a:rPr lang="es-CL" sz="3000" dirty="0">
                <a:latin typeface="+mn-lt"/>
              </a:rPr>
              <a:t>Una vez Dios hizo un pacto con la casa de Israel; </a:t>
            </a:r>
          </a:p>
          <a:p>
            <a:pPr algn="ctr"/>
            <a:r>
              <a:rPr lang="es-CL" sz="3000" dirty="0">
                <a:latin typeface="+mn-lt"/>
              </a:rPr>
              <a:t>por Moisés dio mandamientos, </a:t>
            </a:r>
          </a:p>
          <a:p>
            <a:pPr algn="ctr"/>
            <a:r>
              <a:rPr lang="es-CL" sz="3000" dirty="0">
                <a:latin typeface="+mn-lt"/>
              </a:rPr>
              <a:t>promulgando así la Ley. </a:t>
            </a:r>
          </a:p>
          <a:p>
            <a:pPr algn="ctr"/>
            <a:r>
              <a:rPr lang="es-CL" sz="3000" dirty="0">
                <a:latin typeface="+mn-lt"/>
              </a:rPr>
              <a:t>Sobre las tablas de piedra con su dedo escribió; </a:t>
            </a:r>
          </a:p>
          <a:p>
            <a:pPr algn="ctr">
              <a:spcAft>
                <a:spcPts val="1200"/>
              </a:spcAft>
            </a:pPr>
            <a:r>
              <a:rPr lang="es-CL" sz="3000" dirty="0">
                <a:latin typeface="+mn-lt"/>
              </a:rPr>
              <a:t>mas, el pueblo fue rebelde y sus leyes no guardó. </a:t>
            </a:r>
          </a:p>
          <a:p>
            <a:pPr algn="ctr"/>
            <a:r>
              <a:rPr lang="es-CL" sz="3000" dirty="0">
                <a:latin typeface="+mn-lt"/>
              </a:rPr>
              <a:t>Dios está formando un pueblo, verdadero Israel; </a:t>
            </a:r>
          </a:p>
          <a:p>
            <a:pPr algn="ctr">
              <a:spcAft>
                <a:spcPts val="1200"/>
              </a:spcAft>
            </a:pPr>
            <a:r>
              <a:rPr lang="es-CL" sz="3000" dirty="0">
                <a:latin typeface="+mn-lt"/>
              </a:rPr>
              <a:t>pertenezco a este pueblo por su gracia y su poder. </a:t>
            </a:r>
          </a:p>
          <a:p>
            <a:pPr algn="ctr"/>
            <a:r>
              <a:rPr lang="es-CL" sz="3000" dirty="0">
                <a:latin typeface="+mn-lt"/>
              </a:rPr>
              <a:t>Dice Dios en Jeremías, y esta es palabra fiel: </a:t>
            </a:r>
          </a:p>
          <a:p>
            <a:pPr algn="ctr"/>
            <a:r>
              <a:rPr lang="es-CL" sz="3000" dirty="0">
                <a:latin typeface="+mn-lt"/>
              </a:rPr>
              <a:t>He aquí que vienen días en que un nuevo pacto haré. </a:t>
            </a:r>
          </a:p>
          <a:p>
            <a:pPr algn="ctr"/>
            <a:r>
              <a:rPr lang="es-CL" sz="3000" dirty="0">
                <a:latin typeface="+mn-lt"/>
              </a:rPr>
              <a:t>Yo escribiré mis leyes en su mente y corazón; </a:t>
            </a:r>
          </a:p>
          <a:p>
            <a:pPr algn="ctr"/>
            <a:r>
              <a:rPr lang="es-CL" sz="3000" dirty="0">
                <a:latin typeface="+mn-lt"/>
              </a:rPr>
              <a:t>ellos me serán por pueblo y yo les seré por Dios.</a:t>
            </a:r>
          </a:p>
        </p:txBody>
      </p:sp>
    </p:spTree>
  </p:cSld>
  <p:clrMapOvr>
    <a:masterClrMapping/>
  </p:clrMapOvr>
</p:sld>
</file>

<file path=ppt/slides/slide6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546" name="1 Rectángulo"/>
          <p:cNvSpPr>
            <a:spLocks noChangeArrowheads="1"/>
          </p:cNvSpPr>
          <p:nvPr/>
        </p:nvSpPr>
        <p:spPr bwMode="auto">
          <a:xfrm>
            <a:off x="323528" y="332656"/>
            <a:ext cx="8496944" cy="5816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s-CL" sz="3200" b="1" dirty="0">
                <a:latin typeface="+mn-lt"/>
              </a:rPr>
              <a:t>UN CÁNTICO DE BENDICIÓN </a:t>
            </a:r>
          </a:p>
          <a:p>
            <a:pPr algn="ctr"/>
            <a:r>
              <a:rPr lang="es-CL" sz="3200" dirty="0">
                <a:latin typeface="+mn-lt"/>
              </a:rPr>
              <a:t>Un cántico de bendición nos trajo Dios al corazón; </a:t>
            </a:r>
          </a:p>
          <a:p>
            <a:pPr algn="ctr"/>
            <a:r>
              <a:rPr lang="es-CL" sz="3200" dirty="0">
                <a:latin typeface="+mn-lt"/>
              </a:rPr>
              <a:t>la oscura noche ya pasó, alumbra el día del Señor. </a:t>
            </a:r>
          </a:p>
          <a:p>
            <a:pPr algn="ctr"/>
            <a:r>
              <a:rPr lang="es-CL" sz="3200" dirty="0">
                <a:latin typeface="+mn-lt"/>
              </a:rPr>
              <a:t>En Cristo nuestra comunión</a:t>
            </a:r>
          </a:p>
          <a:p>
            <a:pPr algn="ctr"/>
            <a:r>
              <a:rPr lang="es-CL" sz="3200" dirty="0">
                <a:latin typeface="+mn-lt"/>
              </a:rPr>
              <a:t>nos trae el gozo de su amor. </a:t>
            </a:r>
          </a:p>
          <a:p>
            <a:pPr algn="ctr"/>
            <a:r>
              <a:rPr lang="es-CL" sz="3200" dirty="0">
                <a:latin typeface="+mn-lt"/>
              </a:rPr>
              <a:t>Con cánticos de bendición</a:t>
            </a:r>
          </a:p>
          <a:p>
            <a:pPr algn="ctr">
              <a:spcAft>
                <a:spcPts val="1200"/>
              </a:spcAft>
            </a:pPr>
            <a:r>
              <a:rPr lang="es-CL" sz="3200" dirty="0">
                <a:latin typeface="+mn-lt"/>
              </a:rPr>
              <a:t>comienza un nuevo amanecer. </a:t>
            </a:r>
          </a:p>
          <a:p>
            <a:pPr algn="ctr"/>
            <a:r>
              <a:rPr lang="es-CL" sz="3200" dirty="0">
                <a:latin typeface="+mn-lt"/>
              </a:rPr>
              <a:t>Un cántico de bendición</a:t>
            </a:r>
          </a:p>
          <a:p>
            <a:pPr algn="ctr"/>
            <a:r>
              <a:rPr lang="es-CL" sz="3200" dirty="0">
                <a:latin typeface="+mn-lt"/>
              </a:rPr>
              <a:t>nos trajo Dios al corazón; </a:t>
            </a:r>
          </a:p>
          <a:p>
            <a:pPr algn="ctr"/>
            <a:r>
              <a:rPr lang="es-CL" sz="3200" dirty="0">
                <a:latin typeface="+mn-lt"/>
              </a:rPr>
              <a:t>la oscura noche ya pasó,</a:t>
            </a:r>
          </a:p>
          <a:p>
            <a:pPr algn="ctr"/>
            <a:r>
              <a:rPr lang="es-CL" sz="3200" dirty="0">
                <a:latin typeface="+mn-lt"/>
              </a:rPr>
              <a:t>con Cristo es dulce amanecer.</a:t>
            </a:r>
          </a:p>
        </p:txBody>
      </p:sp>
    </p:spTree>
  </p:cSld>
  <p:clrMapOvr>
    <a:masterClrMapping/>
  </p:clrMapOvr>
</p:sld>
</file>

<file path=ppt/slides/slide6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570" name="1 Rectángulo"/>
          <p:cNvSpPr>
            <a:spLocks noChangeArrowheads="1"/>
          </p:cNvSpPr>
          <p:nvPr/>
        </p:nvSpPr>
        <p:spPr bwMode="auto">
          <a:xfrm>
            <a:off x="323528" y="836712"/>
            <a:ext cx="8496944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s-CL" sz="3200" b="1" dirty="0">
                <a:latin typeface="+mn-lt"/>
              </a:rPr>
              <a:t>UN DÍA EN TUS ATRIOS </a:t>
            </a:r>
          </a:p>
          <a:p>
            <a:pPr algn="ctr"/>
            <a:r>
              <a:rPr lang="es-CL" sz="3200" dirty="0">
                <a:latin typeface="+mn-lt"/>
              </a:rPr>
              <a:t>Un día en tus atrios</a:t>
            </a:r>
          </a:p>
          <a:p>
            <a:pPr algn="ctr"/>
            <a:r>
              <a:rPr lang="es-CL" sz="3200" dirty="0">
                <a:latin typeface="+mn-lt"/>
              </a:rPr>
              <a:t>es muchísimo mejor </a:t>
            </a:r>
          </a:p>
          <a:p>
            <a:pPr algn="ctr"/>
            <a:r>
              <a:rPr lang="es-CL" sz="3200" dirty="0">
                <a:latin typeface="+mn-lt"/>
              </a:rPr>
              <a:t>que mil años en otro lugar; </a:t>
            </a:r>
          </a:p>
          <a:p>
            <a:pPr algn="ctr">
              <a:spcAft>
                <a:spcPts val="1200"/>
              </a:spcAft>
            </a:pPr>
            <a:r>
              <a:rPr lang="es-CL" sz="3200" dirty="0">
                <a:latin typeface="+mn-lt"/>
              </a:rPr>
              <a:t>un día en tus atrios es muchísimo mejor. </a:t>
            </a:r>
          </a:p>
          <a:p>
            <a:pPr algn="ctr"/>
            <a:r>
              <a:rPr lang="es-CL" sz="3200" dirty="0">
                <a:latin typeface="+mn-lt"/>
              </a:rPr>
              <a:t>Estar en tu presencia es muchísimo mejor,  </a:t>
            </a:r>
          </a:p>
          <a:p>
            <a:pPr algn="ctr"/>
            <a:r>
              <a:rPr lang="es-CL" sz="3200" dirty="0">
                <a:latin typeface="+mn-lt"/>
              </a:rPr>
              <a:t>estar en tu presencia, mi Señor, </a:t>
            </a:r>
          </a:p>
          <a:p>
            <a:pPr algn="ctr"/>
            <a:r>
              <a:rPr lang="es-CL" sz="3200" dirty="0">
                <a:latin typeface="+mn-lt"/>
              </a:rPr>
              <a:t>exaltándote, adorándote, </a:t>
            </a:r>
          </a:p>
          <a:p>
            <a:pPr algn="ctr"/>
            <a:r>
              <a:rPr lang="es-CL" sz="3200" dirty="0">
                <a:latin typeface="+mn-lt"/>
              </a:rPr>
              <a:t>exaltándote, adorándote. </a:t>
            </a:r>
          </a:p>
        </p:txBody>
      </p:sp>
    </p:spTree>
  </p:cSld>
  <p:clrMapOvr>
    <a:masterClrMapping/>
  </p:clrMapOvr>
</p:sld>
</file>

<file path=ppt/slides/slide6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594" name="1 Rectángulo"/>
          <p:cNvSpPr>
            <a:spLocks noChangeArrowheads="1"/>
          </p:cNvSpPr>
          <p:nvPr/>
        </p:nvSpPr>
        <p:spPr bwMode="auto">
          <a:xfrm>
            <a:off x="431540" y="1074509"/>
            <a:ext cx="8280920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CL" sz="3200" b="1" dirty="0">
                <a:latin typeface="+mn-lt"/>
              </a:rPr>
              <a:t>UN MANDAMIENTO NUEVO OS DOY</a:t>
            </a:r>
          </a:p>
          <a:p>
            <a:pPr algn="ctr">
              <a:spcAft>
                <a:spcPts val="1200"/>
              </a:spcAft>
            </a:pPr>
            <a:r>
              <a:rPr lang="es-CL" sz="2400" dirty="0">
                <a:latin typeface="+mn-lt"/>
              </a:rPr>
              <a:t>(</a:t>
            </a:r>
            <a:r>
              <a:rPr lang="es-CL" sz="2400" dirty="0" err="1">
                <a:latin typeface="+mn-lt"/>
              </a:rPr>
              <a:t>Jn.</a:t>
            </a:r>
            <a:r>
              <a:rPr lang="es-CL" sz="2400" dirty="0">
                <a:latin typeface="+mn-lt"/>
              </a:rPr>
              <a:t> 13:34-35) </a:t>
            </a:r>
          </a:p>
          <a:p>
            <a:pPr algn="ctr"/>
            <a:r>
              <a:rPr lang="es-CL" sz="3200" dirty="0">
                <a:latin typeface="+mn-lt"/>
              </a:rPr>
              <a:t>Un mandamiento nuevo os doy: </a:t>
            </a:r>
          </a:p>
          <a:p>
            <a:pPr algn="ctr"/>
            <a:r>
              <a:rPr lang="es-CL" sz="3200" dirty="0">
                <a:latin typeface="+mn-lt"/>
              </a:rPr>
              <a:t>que os améis unos a otros,</a:t>
            </a:r>
          </a:p>
          <a:p>
            <a:pPr algn="ctr"/>
            <a:r>
              <a:rPr lang="es-CL" sz="3200" dirty="0">
                <a:latin typeface="+mn-lt"/>
              </a:rPr>
              <a:t>como yo os he amado; </a:t>
            </a:r>
          </a:p>
          <a:p>
            <a:pPr algn="ctr">
              <a:spcAft>
                <a:spcPts val="1200"/>
              </a:spcAft>
            </a:pPr>
            <a:r>
              <a:rPr lang="es-CL" sz="3200" dirty="0">
                <a:latin typeface="+mn-lt"/>
              </a:rPr>
              <a:t>que también os améis unos a otros. </a:t>
            </a:r>
          </a:p>
          <a:p>
            <a:pPr algn="ctr"/>
            <a:r>
              <a:rPr lang="es-CL" sz="3200" dirty="0">
                <a:latin typeface="+mn-lt"/>
              </a:rPr>
              <a:t>Y en esto conocerán</a:t>
            </a:r>
          </a:p>
          <a:p>
            <a:pPr algn="ctr"/>
            <a:r>
              <a:rPr lang="es-CL" sz="3200" dirty="0">
                <a:latin typeface="+mn-lt"/>
              </a:rPr>
              <a:t>todos que sois mis discípulos: </a:t>
            </a:r>
          </a:p>
          <a:p>
            <a:pPr algn="ctr"/>
            <a:r>
              <a:rPr lang="es-CL" sz="3200" dirty="0">
                <a:latin typeface="+mn-lt"/>
              </a:rPr>
              <a:t>si tuviereis amor unos con otros.</a:t>
            </a:r>
          </a:p>
        </p:txBody>
      </p:sp>
    </p:spTree>
  </p:cSld>
  <p:clrMapOvr>
    <a:masterClrMapping/>
  </p:clrMapOvr>
</p:sld>
</file>

<file path=ppt/slides/slide6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899592" y="476672"/>
            <a:ext cx="7164288" cy="615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3200" b="1" dirty="0">
                <a:latin typeface="+mj-lt"/>
              </a:rPr>
              <a:t>VAMOS ADELANTE</a:t>
            </a:r>
          </a:p>
          <a:p>
            <a:pPr algn="ctr"/>
            <a:r>
              <a:rPr lang="es-MX" sz="3200" dirty="0">
                <a:latin typeface="+mj-lt"/>
              </a:rPr>
              <a:t>Tantos años juntos, imposibles de olvidar,</a:t>
            </a:r>
          </a:p>
          <a:p>
            <a:pPr algn="ctr"/>
            <a:r>
              <a:rPr lang="es-MX" sz="3200" dirty="0">
                <a:latin typeface="+mj-lt"/>
              </a:rPr>
              <a:t>y quisiera muchos más contigo estar,</a:t>
            </a:r>
          </a:p>
          <a:p>
            <a:pPr algn="ctr"/>
            <a:r>
              <a:rPr lang="es-MX" sz="3200" dirty="0">
                <a:latin typeface="+mj-lt"/>
              </a:rPr>
              <a:t>y unidos anhelar los caminos de Dios</a:t>
            </a:r>
          </a:p>
          <a:p>
            <a:pPr algn="ctr">
              <a:spcAft>
                <a:spcPts val="600"/>
              </a:spcAft>
            </a:pPr>
            <a:r>
              <a:rPr lang="es-MX" sz="3200" dirty="0">
                <a:latin typeface="+mj-lt"/>
              </a:rPr>
              <a:t>y siempre en ellos andar.</a:t>
            </a:r>
          </a:p>
          <a:p>
            <a:pPr algn="ctr"/>
            <a:r>
              <a:rPr lang="es-MX" sz="3200" dirty="0">
                <a:latin typeface="+mj-lt"/>
              </a:rPr>
              <a:t>Tú y yo juntos, tu y yo y Cristo,</a:t>
            </a:r>
          </a:p>
          <a:p>
            <a:pPr algn="ctr"/>
            <a:r>
              <a:rPr lang="es-MX" sz="3200" dirty="0">
                <a:latin typeface="+mj-lt"/>
              </a:rPr>
              <a:t>tú y yo tomados de la mano;</a:t>
            </a:r>
          </a:p>
          <a:p>
            <a:pPr algn="ctr">
              <a:spcAft>
                <a:spcPts val="600"/>
              </a:spcAft>
            </a:pPr>
            <a:r>
              <a:rPr lang="es-MX" sz="3200" dirty="0">
                <a:latin typeface="+mj-lt"/>
              </a:rPr>
              <a:t>te invito a caminar sin desmayar.</a:t>
            </a:r>
          </a:p>
          <a:p>
            <a:pPr algn="ctr"/>
            <a:r>
              <a:rPr lang="es-MX" sz="3200" dirty="0">
                <a:latin typeface="+mj-lt"/>
              </a:rPr>
              <a:t>Porque hay una esperanza gloriosa,</a:t>
            </a:r>
          </a:p>
          <a:p>
            <a:pPr algn="ctr"/>
            <a:r>
              <a:rPr lang="es-MX" sz="3200" dirty="0">
                <a:latin typeface="+mj-lt"/>
              </a:rPr>
              <a:t>porque hay una esperanza que es Cristo.</a:t>
            </a:r>
          </a:p>
          <a:p>
            <a:pPr algn="ctr"/>
            <a:r>
              <a:rPr lang="es-MX" sz="3200" dirty="0">
                <a:latin typeface="+mj-lt"/>
              </a:rPr>
              <a:t>Te invito: vamos adelante,</a:t>
            </a:r>
          </a:p>
          <a:p>
            <a:pPr algn="ctr"/>
            <a:r>
              <a:rPr lang="es-MX" sz="3200" dirty="0">
                <a:latin typeface="+mj-lt"/>
              </a:rPr>
              <a:t>vamos a la perfección.</a:t>
            </a:r>
            <a:endParaRPr lang="es-CL" sz="3200" dirty="0">
              <a:latin typeface="+mj-lt"/>
            </a:endParaRPr>
          </a:p>
        </p:txBody>
      </p:sp>
    </p:spTree>
  </p:cSld>
  <p:clrMapOvr>
    <a:masterClrMapping/>
  </p:clrMapOvr>
</p:sld>
</file>

<file path=ppt/slides/slide6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618" name="Rectangle 1"/>
          <p:cNvSpPr>
            <a:spLocks noChangeArrowheads="1"/>
          </p:cNvSpPr>
          <p:nvPr/>
        </p:nvSpPr>
        <p:spPr bwMode="auto">
          <a:xfrm>
            <a:off x="0" y="128727"/>
            <a:ext cx="9144000" cy="63401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spcAft>
                <a:spcPts val="1200"/>
              </a:spcAft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b="1" dirty="0">
                <a:latin typeface="Calibri" pitchFamily="34" charset="0"/>
                <a:cs typeface="Times New Roman" pitchFamily="18" charset="0"/>
              </a:rPr>
              <a:t>VARÓN DE DOLORES</a:t>
            </a:r>
            <a:br>
              <a:rPr lang="es-ES" altLang="es-CL" sz="3200" b="1" dirty="0">
                <a:latin typeface="Calibri" pitchFamily="34" charset="0"/>
                <a:cs typeface="Times New Roman" pitchFamily="18" charset="0"/>
              </a:rPr>
            </a:br>
            <a:r>
              <a:rPr lang="es-ES" altLang="es-CL" sz="2400" dirty="0">
                <a:latin typeface="Calibri" pitchFamily="34" charset="0"/>
                <a:cs typeface="Times New Roman" pitchFamily="18" charset="0"/>
              </a:rPr>
              <a:t>(Isaías 53: 3-12)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000" dirty="0">
                <a:latin typeface="Calibri" pitchFamily="34" charset="0"/>
                <a:cs typeface="Times New Roman" pitchFamily="18" charset="0"/>
              </a:rPr>
              <a:t>Varón de dolores, experimentado en quebranto,</a:t>
            </a:r>
            <a:endParaRPr lang="es-CL" altLang="es-CL" sz="30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000" dirty="0">
                <a:latin typeface="Calibri" pitchFamily="34" charset="0"/>
                <a:cs typeface="Times New Roman" pitchFamily="18" charset="0"/>
              </a:rPr>
              <a:t>herido por mi rebelión,</a:t>
            </a: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000" dirty="0">
                <a:latin typeface="Calibri" pitchFamily="34" charset="0"/>
                <a:cs typeface="Times New Roman" pitchFamily="18" charset="0"/>
              </a:rPr>
              <a:t>molido por nuestros pecados.</a:t>
            </a:r>
            <a:endParaRPr lang="es-CL" altLang="es-CL" sz="30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000" dirty="0">
                <a:latin typeface="Calibri" pitchFamily="34" charset="0"/>
                <a:cs typeface="Times New Roman" pitchFamily="18" charset="0"/>
              </a:rPr>
              <a:t>Y, aunque nunca hizo maldad,</a:t>
            </a:r>
            <a:endParaRPr lang="es-CL" altLang="es-CL" sz="3000" dirty="0">
              <a:latin typeface="Calibri" pitchFamily="34" charset="0"/>
            </a:endParaRPr>
          </a:p>
          <a:p>
            <a:pPr algn="ctr" eaLnBrk="0" hangingPunct="0">
              <a:spcAft>
                <a:spcPts val="1200"/>
              </a:spcAft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000" dirty="0">
                <a:latin typeface="Calibri" pitchFamily="34" charset="0"/>
                <a:cs typeface="Times New Roman" pitchFamily="18" charset="0"/>
              </a:rPr>
              <a:t>el castigo de nuestra paz él llevó.</a:t>
            </a:r>
            <a:endParaRPr lang="es-CL" altLang="es-CL" sz="30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000" dirty="0">
                <a:latin typeface="Calibri" pitchFamily="34" charset="0"/>
                <a:cs typeface="Times New Roman" pitchFamily="18" charset="0"/>
              </a:rPr>
              <a:t>Pues se humilló hasta la muerte,</a:t>
            </a:r>
            <a:endParaRPr lang="es-CL" altLang="es-CL" sz="30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000" dirty="0">
                <a:latin typeface="Calibri" pitchFamily="34" charset="0"/>
                <a:cs typeface="Times New Roman" pitchFamily="18" charset="0"/>
              </a:rPr>
              <a:t>a lo sumo ha sido exaltado.</a:t>
            </a:r>
            <a:endParaRPr lang="es-CL" altLang="es-CL" sz="30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000" dirty="0">
                <a:latin typeface="Calibri" pitchFamily="34" charset="0"/>
                <a:cs typeface="Times New Roman" pitchFamily="18" charset="0"/>
              </a:rPr>
              <a:t>A la diestra del Padre sentado está,</a:t>
            </a:r>
            <a:endParaRPr lang="es-CL" altLang="es-CL" sz="30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000" dirty="0">
                <a:latin typeface="Calibri" pitchFamily="34" charset="0"/>
                <a:cs typeface="Times New Roman" pitchFamily="18" charset="0"/>
              </a:rPr>
              <a:t>coronado de gloria y poder.</a:t>
            </a:r>
            <a:endParaRPr lang="es-CL" altLang="es-CL" sz="30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000" dirty="0">
                <a:latin typeface="Calibri" pitchFamily="34" charset="0"/>
                <a:cs typeface="Times New Roman" pitchFamily="18" charset="0"/>
              </a:rPr>
              <a:t>El Cordero de Dios, Jesucristo el Señor,</a:t>
            </a:r>
            <a:endParaRPr lang="es-CL" altLang="es-CL" sz="30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000" dirty="0">
                <a:latin typeface="Calibri" pitchFamily="34" charset="0"/>
                <a:cs typeface="Times New Roman" pitchFamily="18" charset="0"/>
              </a:rPr>
              <a:t>coronado de gloria y poder.</a:t>
            </a:r>
            <a:endParaRPr lang="es-ES" altLang="es-CL" sz="3000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6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42" name="Rectangle 1"/>
          <p:cNvSpPr>
            <a:spLocks noChangeArrowheads="1"/>
          </p:cNvSpPr>
          <p:nvPr/>
        </p:nvSpPr>
        <p:spPr bwMode="auto">
          <a:xfrm>
            <a:off x="0" y="730965"/>
            <a:ext cx="9144000" cy="5170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s-ES" altLang="es-CL" sz="3200" b="1" dirty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VASO DE MISERICORDIA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endParaRPr lang="es-ES" altLang="es-CL" sz="3200" dirty="0">
              <a:solidFill>
                <a:srgbClr val="000000"/>
              </a:solidFill>
              <a:latin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es-ES" altLang="es-CL" sz="3200" dirty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Vaso de misericordia escogido soy de Dios;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de la plenitud de Cristo, tengo vida celestial.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Vaso que contiene toda la hermosura del Señor,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spcAft>
                <a:spcPts val="1200"/>
              </a:spcAft>
            </a:pPr>
            <a:r>
              <a:rPr lang="es-ES" altLang="es-CL" sz="3200" dirty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vaso nuevo y transparente rebosante de su amor.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Vasos de misericordia en la casa del Señor,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somos joyas de esperanza, oro y plata para Dios;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vasos de misericordia, que por gracia nos honró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el eterno contenido de su gloria y salvación.</a:t>
            </a:r>
            <a:endParaRPr lang="es-ES" altLang="es-CL" sz="3200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6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3" name="Rectangle 1"/>
          <p:cNvSpPr>
            <a:spLocks noChangeArrowheads="1"/>
          </p:cNvSpPr>
          <p:nvPr/>
        </p:nvSpPr>
        <p:spPr bwMode="auto">
          <a:xfrm>
            <a:off x="-5699" y="404664"/>
            <a:ext cx="9144000" cy="58784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152352" bIns="0" anchor="ctr">
            <a:spAutoFit/>
          </a:bodyPr>
          <a:lstStyle/>
          <a:p>
            <a:pPr algn="ctr">
              <a:spcAft>
                <a:spcPts val="1200"/>
              </a:spcAft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b="1" dirty="0">
                <a:latin typeface="+mj-lt"/>
                <a:cs typeface="Times New Roman" pitchFamily="18" charset="0"/>
              </a:rPr>
              <a:t>VEN, AMADO, VEN</a:t>
            </a: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000" dirty="0">
                <a:latin typeface="+mj-lt"/>
                <a:ea typeface="Times New Roman" pitchFamily="18" charset="0"/>
                <a:cs typeface="Arial" pitchFamily="34" charset="0"/>
              </a:rPr>
              <a:t>Viene el resplandeciente Sol de justicia, mi Señor; </a:t>
            </a:r>
            <a:endParaRPr lang="es-CL" sz="3000" dirty="0">
              <a:latin typeface="+mj-lt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000" dirty="0">
                <a:latin typeface="+mj-lt"/>
                <a:ea typeface="Times New Roman" pitchFamily="18" charset="0"/>
              </a:rPr>
              <a:t>el Deseado de las naciones, el Amor de los amores,</a:t>
            </a:r>
            <a:endParaRPr lang="es-CL" sz="3000" dirty="0">
              <a:latin typeface="+mj-lt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000" dirty="0">
                <a:latin typeface="+mj-lt"/>
                <a:ea typeface="Times New Roman" pitchFamily="18" charset="0"/>
              </a:rPr>
              <a:t>viene, viene mi amor. </a:t>
            </a:r>
            <a:endParaRPr lang="es-CL" sz="3000" dirty="0">
              <a:latin typeface="+mj-lt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000" dirty="0">
                <a:latin typeface="+mj-lt"/>
                <a:ea typeface="Times New Roman" pitchFamily="18" charset="0"/>
              </a:rPr>
              <a:t>En aquel día todo le adorará,</a:t>
            </a:r>
            <a:endParaRPr lang="es-CL" sz="3000" dirty="0">
              <a:latin typeface="+mj-lt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000" dirty="0">
                <a:latin typeface="+mj-lt"/>
                <a:ea typeface="Times New Roman" pitchFamily="18" charset="0"/>
              </a:rPr>
              <a:t>y gloria a él se le tributará, </a:t>
            </a:r>
            <a:endParaRPr lang="es-CL" sz="3000" dirty="0">
              <a:latin typeface="+mj-lt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000" dirty="0">
                <a:latin typeface="+mj-lt"/>
                <a:ea typeface="Times New Roman" pitchFamily="18" charset="0"/>
              </a:rPr>
              <a:t>porque las bodas han llegado y su novia se ha ataviado</a:t>
            </a:r>
            <a:endParaRPr lang="es-CL" sz="3000" dirty="0">
              <a:latin typeface="+mj-lt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000" dirty="0">
                <a:latin typeface="+mj-lt"/>
                <a:ea typeface="Times New Roman" pitchFamily="18" charset="0"/>
              </a:rPr>
              <a:t>para ser desposada por él.</a:t>
            </a:r>
            <a:endParaRPr lang="es-CL" sz="3000" dirty="0">
              <a:latin typeface="+mj-lt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000" dirty="0">
                <a:latin typeface="+mj-lt"/>
                <a:ea typeface="Times New Roman" pitchFamily="18" charset="0"/>
              </a:rPr>
              <a:t>Ven, amado, ven; el Espíritu y la novia dicen: Ven.</a:t>
            </a:r>
            <a:endParaRPr lang="es-CL" sz="3000" dirty="0">
              <a:latin typeface="+mj-lt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000" dirty="0">
                <a:latin typeface="+mj-lt"/>
                <a:ea typeface="Times New Roman" pitchFamily="18" charset="0"/>
              </a:rPr>
              <a:t>Ven, amado, ven, y todo el que oye diga: Ven.</a:t>
            </a:r>
            <a:endParaRPr lang="es-CL" sz="3000" dirty="0">
              <a:latin typeface="+mj-lt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000" dirty="0">
                <a:latin typeface="+mj-lt"/>
                <a:ea typeface="Times New Roman" pitchFamily="18" charset="0"/>
              </a:rPr>
              <a:t>Ven, ven, oh Rey, amado mío, ven;</a:t>
            </a:r>
            <a:endParaRPr lang="es-CL" sz="3000" dirty="0">
              <a:latin typeface="+mj-lt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000" dirty="0">
                <a:latin typeface="+mj-lt"/>
                <a:ea typeface="Times New Roman" pitchFamily="18" charset="0"/>
              </a:rPr>
              <a:t>el día de nuestro gozo se acerca; ven, amado, ven.</a:t>
            </a:r>
            <a:endParaRPr lang="es-ES" sz="3000" dirty="0">
              <a:latin typeface="+mj-lt"/>
            </a:endParaRPr>
          </a:p>
        </p:txBody>
      </p:sp>
    </p:spTree>
  </p:cSld>
  <p:clrMapOvr>
    <a:masterClrMapping/>
  </p:clrMapOvr>
</p:sld>
</file>

<file path=ppt/slides/slide6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690" name="Rectangle 1"/>
          <p:cNvSpPr>
            <a:spLocks noChangeArrowheads="1"/>
          </p:cNvSpPr>
          <p:nvPr/>
        </p:nvSpPr>
        <p:spPr bwMode="auto">
          <a:xfrm>
            <a:off x="0" y="496417"/>
            <a:ext cx="9144000" cy="5786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spcAft>
                <a:spcPts val="1200"/>
              </a:spcAft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000" b="1" dirty="0">
                <a:latin typeface="Calibri" pitchFamily="34" charset="0"/>
                <a:cs typeface="Times New Roman" pitchFamily="18" charset="0"/>
              </a:rPr>
              <a:t>VENDRÁ EL SEÑOR</a:t>
            </a:r>
            <a:endParaRPr lang="es-CL" altLang="es-CL" sz="30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CL" altLang="es-CL" sz="3000" dirty="0">
                <a:latin typeface="Calibri" pitchFamily="34" charset="0"/>
                <a:cs typeface="Times New Roman" pitchFamily="18" charset="0"/>
              </a:rPr>
              <a:t>Vendrá el Señor, sí, vendrá el Señor</a:t>
            </a: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CL" altLang="es-CL" sz="3000" dirty="0">
                <a:latin typeface="Calibri" pitchFamily="34" charset="0"/>
                <a:cs typeface="Times New Roman" pitchFamily="18" charset="0"/>
              </a:rPr>
              <a:t>con voz de mando, con voz de arcángel, </a:t>
            </a: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CL" altLang="es-CL" sz="3000" dirty="0">
                <a:latin typeface="Calibri" pitchFamily="34" charset="0"/>
                <a:cs typeface="Times New Roman" pitchFamily="18" charset="0"/>
              </a:rPr>
              <a:t>con trompeta de Dios descenderá del cielo</a:t>
            </a: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CL" altLang="es-CL" sz="3000" dirty="0">
                <a:latin typeface="Calibri" pitchFamily="34" charset="0"/>
                <a:cs typeface="Times New Roman" pitchFamily="18" charset="0"/>
              </a:rPr>
              <a:t>y los muertos en Cristo resucitarán primero.</a:t>
            </a: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CL" altLang="es-CL" sz="3000" dirty="0">
                <a:latin typeface="Calibri" pitchFamily="34" charset="0"/>
                <a:cs typeface="Times New Roman" pitchFamily="18" charset="0"/>
              </a:rPr>
              <a:t>Luego, luego nosotros,</a:t>
            </a: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CL" altLang="es-CL" sz="3000" dirty="0">
                <a:latin typeface="Calibri" pitchFamily="34" charset="0"/>
                <a:cs typeface="Times New Roman" pitchFamily="18" charset="0"/>
              </a:rPr>
              <a:t>los que vivimos, los que hayamos quedado,</a:t>
            </a: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CL" altLang="es-CL" sz="3000" dirty="0">
                <a:latin typeface="Calibri" pitchFamily="34" charset="0"/>
                <a:cs typeface="Times New Roman" pitchFamily="18" charset="0"/>
              </a:rPr>
              <a:t>seremos arrebatados juntamente con ellos</a:t>
            </a: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CL" altLang="es-CL" sz="3000" dirty="0">
                <a:latin typeface="Calibri" pitchFamily="34" charset="0"/>
                <a:cs typeface="Times New Roman" pitchFamily="18" charset="0"/>
              </a:rPr>
              <a:t>en las nubes, para recibir a Cristo.</a:t>
            </a: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CL" altLang="es-CL" sz="3000" dirty="0">
                <a:latin typeface="Calibri" pitchFamily="34" charset="0"/>
                <a:cs typeface="Times New Roman" pitchFamily="18" charset="0"/>
              </a:rPr>
              <a:t>Alentaos unos a otros, porque el tiempo está cerca...</a:t>
            </a: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CL" altLang="es-CL" sz="3000" dirty="0">
                <a:latin typeface="Calibri" pitchFamily="34" charset="0"/>
                <a:cs typeface="Times New Roman" pitchFamily="18" charset="0"/>
              </a:rPr>
              <a:t>“Yo soy la resurrección, el que cree en mí,</a:t>
            </a: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CL" altLang="es-CL" sz="3000" dirty="0">
                <a:latin typeface="Calibri" pitchFamily="34" charset="0"/>
                <a:cs typeface="Times New Roman" pitchFamily="18" charset="0"/>
              </a:rPr>
              <a:t>aunque esté muerto, vivirá”.</a:t>
            </a:r>
            <a:endParaRPr lang="es-ES" altLang="es-CL" sz="3000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6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690" name="Rectangle 1"/>
          <p:cNvSpPr>
            <a:spLocks noChangeArrowheads="1"/>
          </p:cNvSpPr>
          <p:nvPr/>
        </p:nvSpPr>
        <p:spPr bwMode="auto">
          <a:xfrm>
            <a:off x="0" y="188640"/>
            <a:ext cx="9144000" cy="6401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spcAft>
                <a:spcPts val="1200"/>
              </a:spcAft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000" b="1" dirty="0">
                <a:latin typeface="Calibri" pitchFamily="34" charset="0"/>
                <a:cs typeface="Times New Roman" pitchFamily="18" charset="0"/>
              </a:rPr>
              <a:t>VENGO A ADORARTE, JESÚS</a:t>
            </a:r>
            <a:endParaRPr lang="es-CL" altLang="es-CL" sz="30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000" dirty="0">
                <a:latin typeface="Calibri" pitchFamily="34" charset="0"/>
                <a:cs typeface="Times New Roman" pitchFamily="18" charset="0"/>
              </a:rPr>
              <a:t>Vengo a adorarte, Jesús,</a:t>
            </a: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000" dirty="0">
                <a:latin typeface="Calibri" pitchFamily="34" charset="0"/>
                <a:cs typeface="Times New Roman" pitchFamily="18" charset="0"/>
              </a:rPr>
              <a:t>porque has abierto mis ojos</a:t>
            </a:r>
            <a:endParaRPr lang="es-CL" altLang="es-CL" sz="30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000" dirty="0">
                <a:latin typeface="Calibri" pitchFamily="34" charset="0"/>
                <a:cs typeface="Times New Roman" pitchFamily="18" charset="0"/>
              </a:rPr>
              <a:t>y veo tu rostro ante mí.</a:t>
            </a:r>
            <a:endParaRPr lang="es-CL" altLang="es-CL" sz="30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000" dirty="0">
                <a:latin typeface="Calibri" pitchFamily="34" charset="0"/>
                <a:cs typeface="Times New Roman" pitchFamily="18" charset="0"/>
              </a:rPr>
              <a:t>Vengo a expresarte mi amor,</a:t>
            </a:r>
            <a:endParaRPr lang="es-CL" altLang="es-CL" sz="30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000" dirty="0">
                <a:latin typeface="Calibri" pitchFamily="34" charset="0"/>
                <a:cs typeface="Times New Roman" pitchFamily="18" charset="0"/>
              </a:rPr>
              <a:t>porque has venido del cielo</a:t>
            </a:r>
          </a:p>
          <a:p>
            <a:pPr algn="ctr" eaLnBrk="0" hangingPunct="0">
              <a:spcAft>
                <a:spcPts val="1200"/>
              </a:spcAft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000" dirty="0">
                <a:latin typeface="Calibri" pitchFamily="34" charset="0"/>
                <a:cs typeface="Times New Roman" pitchFamily="18" charset="0"/>
              </a:rPr>
              <a:t>llenando mi vida de luz.</a:t>
            </a:r>
            <a:endParaRPr lang="es-CL" altLang="es-CL" sz="30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000" dirty="0">
                <a:latin typeface="Calibri" pitchFamily="34" charset="0"/>
                <a:cs typeface="Times New Roman" pitchFamily="18" charset="0"/>
              </a:rPr>
              <a:t>Alzo mis manos a ti,</a:t>
            </a:r>
            <a:endParaRPr lang="es-CL" altLang="es-CL" sz="30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000" dirty="0">
                <a:latin typeface="Calibri" pitchFamily="34" charset="0"/>
                <a:cs typeface="Times New Roman" pitchFamily="18" charset="0"/>
              </a:rPr>
              <a:t>maravillado de ver tu grandeza,</a:t>
            </a: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000" dirty="0">
                <a:latin typeface="Calibri" pitchFamily="34" charset="0"/>
                <a:cs typeface="Times New Roman" pitchFamily="18" charset="0"/>
              </a:rPr>
              <a:t>me envuelve tu luz.</a:t>
            </a:r>
            <a:endParaRPr lang="es-CL" altLang="es-CL" sz="30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000" dirty="0">
                <a:latin typeface="Calibri" pitchFamily="34" charset="0"/>
                <a:cs typeface="Times New Roman" pitchFamily="18" charset="0"/>
              </a:rPr>
              <a:t>Vengo a adorarte, Jesús,</a:t>
            </a:r>
            <a:endParaRPr lang="es-CL" altLang="es-CL" sz="30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000" dirty="0">
                <a:latin typeface="Calibri" pitchFamily="34" charset="0"/>
                <a:cs typeface="Times New Roman" pitchFamily="18" charset="0"/>
              </a:rPr>
              <a:t>vengo a postrarme ante tus pies,</a:t>
            </a:r>
            <a:endParaRPr lang="es-CL" altLang="es-CL" sz="30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000" dirty="0">
                <a:latin typeface="Calibri" pitchFamily="34" charset="0"/>
                <a:cs typeface="Times New Roman" pitchFamily="18" charset="0"/>
              </a:rPr>
              <a:t>vengo a rendir mi corazón a ti Señor...</a:t>
            </a:r>
            <a:endParaRPr lang="es-ES" altLang="es-CL" sz="3000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6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170" name="Rectangle 1"/>
          <p:cNvSpPr>
            <a:spLocks noChangeArrowheads="1"/>
          </p:cNvSpPr>
          <p:nvPr/>
        </p:nvSpPr>
        <p:spPr bwMode="auto">
          <a:xfrm>
            <a:off x="-108520" y="743649"/>
            <a:ext cx="9144000" cy="53707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es-ES" sz="3200" b="1" dirty="0">
                <a:latin typeface="+mj-lt"/>
                <a:cs typeface="Times New Roman" pitchFamily="18" charset="0"/>
              </a:rPr>
              <a:t>VENGO A TI, SEÑOR JESÚS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endParaRPr lang="es-ES" sz="3200" dirty="0">
              <a:latin typeface="+mj-lt"/>
              <a:cs typeface="Times New Roman" pitchFamily="18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Vengo a ti, Señor Jesús, me cansé de buscar;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solo en ti encontré el reposo que busqué.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No sabía lo que eres,</a:t>
            </a: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ignoraba lo que hiciste,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mas tu Espíritu me reveló</a:t>
            </a:r>
          </a:p>
          <a:p>
            <a:pPr algn="ctr" eaLnBrk="0" hangingPunct="0">
              <a:spcAft>
                <a:spcPts val="600"/>
              </a:spcAft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que en ti lo tengo todo.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Ya no busco más, ya no busco más,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tú eres todo para mí.</a:t>
            </a:r>
            <a:endParaRPr lang="es-CL" sz="3200" dirty="0">
              <a:latin typeface="+mj-lt"/>
              <a:cs typeface="Arial" pitchFamily="34" charset="0"/>
            </a:endParaRPr>
          </a:p>
          <a:p>
            <a:pPr eaLnBrk="0" hangingPunct="0">
              <a:defRPr/>
            </a:pPr>
            <a:endParaRPr lang="es-CL" dirty="0">
              <a:latin typeface="+mj-lt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194" name="Rectangle 1"/>
          <p:cNvSpPr>
            <a:spLocks noChangeArrowheads="1"/>
          </p:cNvSpPr>
          <p:nvPr/>
        </p:nvSpPr>
        <p:spPr bwMode="auto">
          <a:xfrm>
            <a:off x="-1548" y="1340768"/>
            <a:ext cx="9144000" cy="403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es-ES" sz="3200" b="1" dirty="0">
                <a:latin typeface="+mj-lt"/>
                <a:cs typeface="Times New Roman" pitchFamily="18" charset="0"/>
              </a:rPr>
              <a:t>VENGO A TI, TE RECIBO, SEÑOR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endParaRPr lang="es-ES" sz="3200" dirty="0">
              <a:latin typeface="+mj-lt"/>
              <a:cs typeface="Times New Roman" pitchFamily="18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Vengo a ti; te recibo, Señor,</a:t>
            </a:r>
            <a:r>
              <a:rPr lang="es-ES" sz="3200" dirty="0">
                <a:latin typeface="+mj-lt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creo en tu nombre, Jesús.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Eres la luz verdadera,</a:t>
            </a:r>
            <a:r>
              <a:rPr lang="es-ES" sz="3200" dirty="0">
                <a:latin typeface="+mj-lt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la vida de Dios manifestada;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la gracia y verdad vinieron por medio de ti: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han visto mis ojos tu salvación.</a:t>
            </a:r>
            <a:endParaRPr lang="es-ES" sz="3200" dirty="0">
              <a:latin typeface="+mj-lt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762" name="Rectangle 1"/>
          <p:cNvSpPr>
            <a:spLocks noChangeArrowheads="1"/>
          </p:cNvSpPr>
          <p:nvPr/>
        </p:nvSpPr>
        <p:spPr bwMode="auto">
          <a:xfrm>
            <a:off x="-30851" y="1412875"/>
            <a:ext cx="9144000" cy="403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s-ES" altLang="es-CL" sz="3200" b="1">
                <a:latin typeface="Calibri" pitchFamily="34" charset="0"/>
                <a:cs typeface="Times New Roman" pitchFamily="18" charset="0"/>
              </a:rPr>
              <a:t>VENID, ADOREMOS Y POSTRÉMONOS...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2400">
                <a:latin typeface="Calibri" pitchFamily="34" charset="0"/>
                <a:cs typeface="Times New Roman" pitchFamily="18" charset="0"/>
              </a:rPr>
              <a:t>(Salmo 95:1-7)</a:t>
            </a:r>
            <a:endParaRPr lang="es-CL" altLang="es-CL" sz="2400">
              <a:latin typeface="Calibri" pitchFamily="34" charset="0"/>
            </a:endParaRPr>
          </a:p>
          <a:p>
            <a:pPr algn="ctr" eaLnBrk="0" hangingPunct="0"/>
            <a:endParaRPr lang="es-ES" altLang="es-CL" sz="3200">
              <a:latin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Venid, adoremos y postrémonos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delante del Señor, nuestro Hacedor.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Aclamémosle con júbilo,</a:t>
            </a: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aclamémosle con cánticos,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porque él es nuestro Dios. ¡Aleluya!</a:t>
            </a:r>
            <a:endParaRPr lang="es-ES" altLang="es-CL" sz="320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6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786" name="1 Rectángulo"/>
          <p:cNvSpPr>
            <a:spLocks noChangeArrowheads="1"/>
          </p:cNvSpPr>
          <p:nvPr/>
        </p:nvSpPr>
        <p:spPr bwMode="auto">
          <a:xfrm>
            <a:off x="251520" y="1196752"/>
            <a:ext cx="8424936" cy="4216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CL" sz="3200" b="1" dirty="0">
                <a:latin typeface="+mn-lt"/>
              </a:rPr>
              <a:t>VENID, SUBAMOS AL MONTE DEL SEÑOR</a:t>
            </a:r>
          </a:p>
          <a:p>
            <a:pPr algn="ctr">
              <a:spcAft>
                <a:spcPts val="1200"/>
              </a:spcAft>
            </a:pPr>
            <a:r>
              <a:rPr lang="es-CL" sz="2400" dirty="0">
                <a:latin typeface="+mn-lt"/>
              </a:rPr>
              <a:t>(Isaías 2:3) </a:t>
            </a:r>
          </a:p>
          <a:p>
            <a:pPr algn="ctr"/>
            <a:r>
              <a:rPr lang="es-CL" sz="3200" dirty="0">
                <a:latin typeface="+mn-lt"/>
              </a:rPr>
              <a:t>Venid, subamos al monte del Señor, </a:t>
            </a:r>
          </a:p>
          <a:p>
            <a:pPr algn="ctr">
              <a:spcAft>
                <a:spcPts val="1200"/>
              </a:spcAft>
            </a:pPr>
            <a:r>
              <a:rPr lang="es-CL" sz="3200" dirty="0">
                <a:latin typeface="+mn-lt"/>
              </a:rPr>
              <a:t>a la casa de nuestro Dios... </a:t>
            </a:r>
          </a:p>
          <a:p>
            <a:pPr algn="ctr"/>
            <a:r>
              <a:rPr lang="es-CL" sz="3200" dirty="0">
                <a:latin typeface="+mn-lt"/>
              </a:rPr>
              <a:t>Su camino nos enseñará</a:t>
            </a:r>
          </a:p>
          <a:p>
            <a:pPr algn="ctr"/>
            <a:r>
              <a:rPr lang="es-CL" sz="3200" dirty="0">
                <a:latin typeface="+mn-lt"/>
              </a:rPr>
              <a:t>y andaremos en él, </a:t>
            </a:r>
          </a:p>
          <a:p>
            <a:pPr algn="ctr"/>
            <a:r>
              <a:rPr lang="es-CL" sz="3200" dirty="0">
                <a:latin typeface="+mn-lt"/>
              </a:rPr>
              <a:t>porque de Sion la ley saldrá </a:t>
            </a:r>
          </a:p>
          <a:p>
            <a:pPr algn="ctr"/>
            <a:r>
              <a:rPr lang="es-CL" sz="3200" dirty="0">
                <a:latin typeface="+mn-lt"/>
              </a:rPr>
              <a:t>y la palabra del Dios de Jerusalén.</a:t>
            </a:r>
          </a:p>
        </p:txBody>
      </p:sp>
    </p:spTree>
  </p:cSld>
  <p:clrMapOvr>
    <a:masterClrMapping/>
  </p:clrMapOvr>
</p:sld>
</file>

<file path=ppt/slides/slide6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810" name="Rectangle 1"/>
          <p:cNvSpPr>
            <a:spLocks noChangeArrowheads="1"/>
          </p:cNvSpPr>
          <p:nvPr/>
        </p:nvSpPr>
        <p:spPr bwMode="auto">
          <a:xfrm>
            <a:off x="-2498" y="597455"/>
            <a:ext cx="9144000" cy="5663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s-ES" altLang="es-CL" sz="3200" b="1" dirty="0">
                <a:latin typeface="Calibri" pitchFamily="34" charset="0"/>
                <a:cs typeface="Times New Roman" pitchFamily="18" charset="0"/>
              </a:rPr>
              <a:t>VENIMOS ANTE TI PARA ADORARTE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endParaRPr lang="es-ES" altLang="es-CL" sz="3200" dirty="0">
              <a:latin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Venimos ante ti para adorarte,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venimos ante ti para exaltarte.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El corazón está rendido a ti,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spcAft>
                <a:spcPts val="1200"/>
              </a:spcAf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alzamos nuestras manos a tu nombre.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La iglesia te dice que te ama, 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que tú eres el único Señor,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con tu sangre preciosa la compraste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para la gloria de tu nombre.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¡Aleluya, aleluya, Jesús, eres el único Señor!</a:t>
            </a:r>
            <a:endParaRPr lang="es-ES" altLang="es-CL" sz="3200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6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359568" y="908720"/>
            <a:ext cx="8424863" cy="51704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Aft>
                <a:spcPts val="1200"/>
              </a:spcAft>
              <a:defRPr/>
            </a:pPr>
            <a:r>
              <a:rPr lang="es-CL" sz="3200" b="1" dirty="0">
                <a:latin typeface="+mn-lt"/>
              </a:rPr>
              <a:t>VENIMOS ANTE TI, PIEDRA VIVA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Venimos ante ti Piedra viva,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escogida y preciosa, fundamento de Sion;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unidos en amor, somos piedras vivas,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un pueblo adquirido con tu sangre preciosa.</a:t>
            </a:r>
          </a:p>
          <a:p>
            <a:pPr algn="ctr">
              <a:defRPr/>
            </a:pPr>
            <a:endParaRPr lang="es-CL" sz="3200" dirty="0">
              <a:latin typeface="+mn-lt"/>
            </a:endParaRPr>
          </a:p>
          <a:p>
            <a:pPr algn="ctr">
              <a:defRPr/>
            </a:pPr>
            <a:r>
              <a:rPr lang="es-CL" sz="3200" dirty="0">
                <a:latin typeface="+mn-lt"/>
              </a:rPr>
              <a:t>Tuyo es nuestro corazón, tu amor nos atrae;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tú eres nuestro Dios, que nuestras almas compró.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Dulce y gran Pastor, ante ti proclamamos hoy: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¡Tú eres nuestro, nosotros tuyos, oh Señor!</a:t>
            </a:r>
          </a:p>
        </p:txBody>
      </p:sp>
    </p:spTree>
  </p:cSld>
  <p:clrMapOvr>
    <a:masterClrMapping/>
  </p:clrMapOvr>
</p:sld>
</file>

<file path=ppt/slides/slide6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0" y="260648"/>
            <a:ext cx="9144000" cy="6597352"/>
          </a:xfrm>
        </p:spPr>
        <p:txBody>
          <a:bodyPr/>
          <a:lstStyle/>
          <a:p>
            <a:pPr marL="0" indent="0" algn="ctr">
              <a:spcBef>
                <a:spcPts val="0"/>
              </a:spcBef>
              <a:spcAft>
                <a:spcPts val="1200"/>
              </a:spcAft>
              <a:buFont typeface="Arial" pitchFamily="34" charset="0"/>
              <a:buNone/>
              <a:defRPr/>
            </a:pPr>
            <a:r>
              <a:rPr lang="es-ES" sz="3000" b="1" dirty="0"/>
              <a:t>VIENE OTRA VEZ NUESTRO SALVADOR</a:t>
            </a:r>
            <a:endParaRPr lang="es-CL" sz="3000" dirty="0"/>
          </a:p>
          <a:p>
            <a:pPr marL="0" indent="0" algn="ctr">
              <a:spcBef>
                <a:spcPts val="0"/>
              </a:spcBef>
              <a:buFont typeface="Arial" pitchFamily="34" charset="0"/>
              <a:buNone/>
              <a:defRPr/>
            </a:pPr>
            <a:r>
              <a:rPr lang="es-ES" sz="3000" dirty="0"/>
              <a:t>Viene otra vez nuestro Salvador,</a:t>
            </a:r>
          </a:p>
          <a:p>
            <a:pPr marL="0" indent="0" algn="ctr">
              <a:spcBef>
                <a:spcPts val="0"/>
              </a:spcBef>
              <a:buFont typeface="Arial" pitchFamily="34" charset="0"/>
              <a:buNone/>
              <a:defRPr/>
            </a:pPr>
            <a:r>
              <a:rPr lang="es-ES" sz="3000" dirty="0"/>
              <a:t>oh que si fuera hoy;</a:t>
            </a:r>
            <a:endParaRPr lang="es-CL" sz="3000" dirty="0"/>
          </a:p>
          <a:p>
            <a:pPr marL="0" indent="0" algn="ctr">
              <a:spcBef>
                <a:spcPts val="0"/>
              </a:spcBef>
              <a:buFont typeface="Arial" pitchFamily="34" charset="0"/>
              <a:buNone/>
              <a:defRPr/>
            </a:pPr>
            <a:r>
              <a:rPr lang="es-ES" sz="3000" dirty="0"/>
              <a:t>para reinar con poder y amor,</a:t>
            </a:r>
          </a:p>
          <a:p>
            <a:pPr marL="0" indent="0" algn="ctr">
              <a:spcBef>
                <a:spcPts val="0"/>
              </a:spcBef>
              <a:buFont typeface="Arial" pitchFamily="34" charset="0"/>
              <a:buNone/>
              <a:defRPr/>
            </a:pPr>
            <a:r>
              <a:rPr lang="es-ES" sz="3000" dirty="0"/>
              <a:t>oh que si fuera hoy.</a:t>
            </a:r>
            <a:endParaRPr lang="es-CL" sz="3000" dirty="0"/>
          </a:p>
          <a:p>
            <a:pPr marL="0" indent="0" algn="ctr">
              <a:spcBef>
                <a:spcPts val="0"/>
              </a:spcBef>
              <a:buFont typeface="Arial" pitchFamily="34" charset="0"/>
              <a:buNone/>
              <a:defRPr/>
            </a:pPr>
            <a:r>
              <a:rPr lang="es-ES" sz="3000" dirty="0"/>
              <a:t>Él por su iglesia viene esta vez,</a:t>
            </a:r>
            <a:endParaRPr lang="es-CL" sz="3000" dirty="0"/>
          </a:p>
          <a:p>
            <a:pPr marL="0" indent="0" algn="ctr">
              <a:spcBef>
                <a:spcPts val="0"/>
              </a:spcBef>
              <a:buFont typeface="Arial" pitchFamily="34" charset="0"/>
              <a:buNone/>
              <a:defRPr/>
            </a:pPr>
            <a:r>
              <a:rPr lang="es-ES" sz="3000" dirty="0"/>
              <a:t>justificada en su grande amor;</a:t>
            </a:r>
            <a:endParaRPr lang="es-CL" sz="3000" dirty="0"/>
          </a:p>
          <a:p>
            <a:pPr marL="0" indent="0" algn="ctr">
              <a:spcBef>
                <a:spcPts val="0"/>
              </a:spcBef>
              <a:buFont typeface="Arial" pitchFamily="34" charset="0"/>
              <a:buNone/>
              <a:defRPr/>
            </a:pPr>
            <a:r>
              <a:rPr lang="es-ES" sz="3000" dirty="0"/>
              <a:t>del mundo por la redondez,</a:t>
            </a:r>
            <a:endParaRPr lang="es-CL" sz="3000" dirty="0"/>
          </a:p>
          <a:p>
            <a:pPr marL="0" indent="0" algn="ctr">
              <a:spcBef>
                <a:spcPts val="0"/>
              </a:spcBef>
              <a:spcAft>
                <a:spcPts val="1200"/>
              </a:spcAft>
              <a:buFont typeface="Arial" pitchFamily="34" charset="0"/>
              <a:buNone/>
              <a:defRPr/>
            </a:pPr>
            <a:r>
              <a:rPr lang="es-ES" sz="3000" dirty="0"/>
              <a:t>oh que si fuera hoy.</a:t>
            </a:r>
            <a:endParaRPr lang="es-CL" sz="3000" dirty="0"/>
          </a:p>
          <a:p>
            <a:pPr marL="0" indent="0" algn="ctr">
              <a:spcBef>
                <a:spcPts val="0"/>
              </a:spcBef>
              <a:buFont typeface="Arial" pitchFamily="34" charset="0"/>
              <a:buNone/>
              <a:defRPr/>
            </a:pPr>
            <a:r>
              <a:rPr lang="es-ES" sz="3000" dirty="0"/>
              <a:t>Gloria, gloria, gozo sin fin traerá;</a:t>
            </a:r>
            <a:endParaRPr lang="es-CL" sz="3000" dirty="0"/>
          </a:p>
          <a:p>
            <a:pPr marL="0" indent="0" algn="ctr">
              <a:spcBef>
                <a:spcPts val="0"/>
              </a:spcBef>
              <a:buFont typeface="Arial" pitchFamily="34" charset="0"/>
              <a:buNone/>
              <a:defRPr/>
            </a:pPr>
            <a:r>
              <a:rPr lang="es-ES" sz="3000" dirty="0"/>
              <a:t>gloria, gloria, al proclamarle rey.</a:t>
            </a:r>
            <a:endParaRPr lang="es-CL" sz="3000" dirty="0"/>
          </a:p>
          <a:p>
            <a:pPr marL="0" indent="0" algn="ctr">
              <a:spcBef>
                <a:spcPts val="0"/>
              </a:spcBef>
              <a:buFont typeface="Arial" pitchFamily="34" charset="0"/>
              <a:buNone/>
              <a:defRPr/>
            </a:pPr>
            <a:r>
              <a:rPr lang="es-ES" sz="3000" dirty="0"/>
              <a:t>Gloria, gloria, la senda lista está;</a:t>
            </a:r>
            <a:endParaRPr lang="es-CL" sz="3000" dirty="0"/>
          </a:p>
          <a:p>
            <a:pPr marL="0" indent="0" algn="ctr">
              <a:spcBef>
                <a:spcPts val="0"/>
              </a:spcBef>
              <a:buFont typeface="Arial" pitchFamily="34" charset="0"/>
              <a:buNone/>
              <a:defRPr/>
            </a:pPr>
            <a:r>
              <a:rPr lang="es-ES" sz="3000" dirty="0"/>
              <a:t>gloria, gloria, Cristo viene otra vez.</a:t>
            </a:r>
            <a:endParaRPr lang="es-CL" sz="3000" dirty="0"/>
          </a:p>
          <a:p>
            <a:pPr>
              <a:buFont typeface="Arial" pitchFamily="34" charset="0"/>
              <a:buChar char="•"/>
              <a:defRPr/>
            </a:pPr>
            <a:endParaRPr lang="es-CL" dirty="0"/>
          </a:p>
        </p:txBody>
      </p:sp>
    </p:spTree>
  </p:cSld>
  <p:clrMapOvr>
    <a:masterClrMapping/>
  </p:clrMapOvr>
</p:sld>
</file>

<file path=ppt/slides/slide6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836612"/>
            <a:ext cx="8229600" cy="5184775"/>
          </a:xfrm>
        </p:spPr>
        <p:txBody>
          <a:bodyPr/>
          <a:lstStyle/>
          <a:p>
            <a:pPr marL="0" indent="0" algn="ctr">
              <a:spcBef>
                <a:spcPts val="0"/>
              </a:spcBef>
              <a:buFont typeface="Arial" pitchFamily="34" charset="0"/>
              <a:buNone/>
              <a:defRPr/>
            </a:pPr>
            <a:r>
              <a:rPr lang="es-ES" b="1" dirty="0"/>
              <a:t>VINE A ADORAR A DIOS</a:t>
            </a:r>
            <a:endParaRPr lang="es-CL" dirty="0"/>
          </a:p>
          <a:p>
            <a:pPr marL="0" indent="0" algn="ctr">
              <a:spcBef>
                <a:spcPts val="0"/>
              </a:spcBef>
              <a:buFont typeface="Arial" pitchFamily="34" charset="0"/>
              <a:buNone/>
              <a:defRPr/>
            </a:pPr>
            <a:endParaRPr lang="es-ES" dirty="0"/>
          </a:p>
          <a:p>
            <a:pPr marL="0" indent="0" algn="ctr">
              <a:spcBef>
                <a:spcPts val="0"/>
              </a:spcBef>
              <a:buFont typeface="Arial" pitchFamily="34" charset="0"/>
              <a:buNone/>
              <a:defRPr/>
            </a:pPr>
            <a:r>
              <a:rPr lang="es-ES" dirty="0"/>
              <a:t>Vine a adorar a Dios..</a:t>
            </a:r>
            <a:endParaRPr lang="es-CL" dirty="0"/>
          </a:p>
          <a:p>
            <a:pPr marL="0" indent="0" algn="ctr">
              <a:spcBef>
                <a:spcPts val="0"/>
              </a:spcBef>
              <a:buFont typeface="Arial" pitchFamily="34" charset="0"/>
              <a:buNone/>
              <a:defRPr/>
            </a:pPr>
            <a:r>
              <a:rPr lang="es-ES" dirty="0"/>
              <a:t>vine a adorar su nombre,</a:t>
            </a:r>
          </a:p>
          <a:p>
            <a:pPr marL="0" indent="0" algn="ctr">
              <a:spcBef>
                <a:spcPts val="0"/>
              </a:spcBef>
              <a:buFont typeface="Arial" pitchFamily="34" charset="0"/>
              <a:buNone/>
              <a:defRPr/>
            </a:pPr>
            <a:r>
              <a:rPr lang="es-ES" dirty="0"/>
              <a:t>vine a adorar a Dios.</a:t>
            </a:r>
            <a:endParaRPr lang="es-CL" dirty="0"/>
          </a:p>
          <a:p>
            <a:pPr marL="0" indent="0" algn="ctr">
              <a:spcBef>
                <a:spcPts val="0"/>
              </a:spcBef>
              <a:buFont typeface="Arial" pitchFamily="34" charset="0"/>
              <a:buNone/>
              <a:defRPr/>
            </a:pPr>
            <a:endParaRPr lang="es-ES" dirty="0"/>
          </a:p>
          <a:p>
            <a:pPr marL="0" indent="0" algn="ctr">
              <a:spcBef>
                <a:spcPts val="0"/>
              </a:spcBef>
              <a:buFont typeface="Arial" pitchFamily="34" charset="0"/>
              <a:buNone/>
              <a:defRPr/>
            </a:pPr>
            <a:r>
              <a:rPr lang="es-ES" dirty="0"/>
              <a:t>Él vino a mi vida en un día especial,</a:t>
            </a:r>
            <a:endParaRPr lang="es-CL" dirty="0"/>
          </a:p>
          <a:p>
            <a:pPr marL="0" indent="0" algn="ctr">
              <a:spcBef>
                <a:spcPts val="0"/>
              </a:spcBef>
              <a:buFont typeface="Arial" pitchFamily="34" charset="0"/>
              <a:buNone/>
              <a:defRPr/>
            </a:pPr>
            <a:r>
              <a:rPr lang="es-ES" dirty="0"/>
              <a:t>cambió mi corazón en un nuevo corazón,</a:t>
            </a:r>
            <a:endParaRPr lang="es-CL" dirty="0"/>
          </a:p>
          <a:p>
            <a:pPr marL="0" indent="0" algn="ctr">
              <a:spcBef>
                <a:spcPts val="0"/>
              </a:spcBef>
              <a:buFont typeface="Arial" pitchFamily="34" charset="0"/>
              <a:buNone/>
              <a:defRPr/>
            </a:pPr>
            <a:r>
              <a:rPr lang="es-ES" dirty="0"/>
              <a:t>y ésta es la razón por la que canto hoy:</a:t>
            </a:r>
            <a:endParaRPr lang="es-CL" dirty="0"/>
          </a:p>
          <a:p>
            <a:pPr marL="0" indent="0" algn="ctr">
              <a:spcBef>
                <a:spcPts val="0"/>
              </a:spcBef>
              <a:buFont typeface="Arial" pitchFamily="34" charset="0"/>
              <a:buNone/>
              <a:defRPr/>
            </a:pPr>
            <a:r>
              <a:rPr lang="es-ES" dirty="0"/>
              <a:t>vine a adorar a Dios.</a:t>
            </a:r>
            <a:endParaRPr lang="es-CL" dirty="0"/>
          </a:p>
          <a:p>
            <a:pPr algn="ctr">
              <a:spcBef>
                <a:spcPts val="0"/>
              </a:spcBef>
              <a:buFont typeface="Arial" pitchFamily="34" charset="0"/>
              <a:buChar char="•"/>
              <a:defRPr/>
            </a:pPr>
            <a:endParaRPr lang="es-CL" dirty="0"/>
          </a:p>
        </p:txBody>
      </p:sp>
    </p:spTree>
  </p:cSld>
  <p:clrMapOvr>
    <a:masterClrMapping/>
  </p:clrMapOvr>
</p:sld>
</file>

<file path=ppt/slides/slide6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395287" y="766762"/>
            <a:ext cx="8353425" cy="53244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Aft>
                <a:spcPts val="1200"/>
              </a:spcAft>
              <a:defRPr/>
            </a:pPr>
            <a:r>
              <a:rPr lang="es-CL" sz="3200" b="1" dirty="0">
                <a:latin typeface="+mn-lt"/>
              </a:rPr>
              <a:t>VINO DEL CIELO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Vino del cielo,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estando él en el seno del Padre,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lleno de gloria en las alturas,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llenándolo todo;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se hizo hombre y hasta lo sumo se humilló</a:t>
            </a:r>
          </a:p>
          <a:p>
            <a:pPr algn="ctr">
              <a:spcAft>
                <a:spcPts val="1200"/>
              </a:spcAft>
              <a:defRPr/>
            </a:pPr>
            <a:r>
              <a:rPr lang="es-CL" sz="3200" dirty="0">
                <a:latin typeface="+mn-lt"/>
              </a:rPr>
              <a:t>y por nosotros su sangre derramó.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Preciosa sangre la que él derramó,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ese fue el precio de nuestra redención;</a:t>
            </a:r>
          </a:p>
          <a:p>
            <a:pPr algn="ctr">
              <a:defRPr/>
            </a:pPr>
            <a:r>
              <a:rPr lang="es-CL" sz="3200" dirty="0">
                <a:latin typeface="+mn-lt"/>
              </a:rPr>
              <a:t>preciosa ofrenda es tu sangre, Señor.</a:t>
            </a:r>
          </a:p>
        </p:txBody>
      </p:sp>
    </p:spTree>
  </p:cSld>
  <p:clrMapOvr>
    <a:masterClrMapping/>
  </p:clrMapOvr>
</p:sld>
</file>

<file path=ppt/slides/slide6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930" name="3 Rectángulo"/>
          <p:cNvSpPr>
            <a:spLocks noChangeArrowheads="1"/>
          </p:cNvSpPr>
          <p:nvPr/>
        </p:nvSpPr>
        <p:spPr bwMode="auto">
          <a:xfrm>
            <a:off x="395536" y="332656"/>
            <a:ext cx="8352928" cy="6186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CL" sz="3200" b="1" dirty="0">
                <a:latin typeface="+mn-lt"/>
              </a:rPr>
              <a:t>VINO PALABRA DEL SEÑOR </a:t>
            </a:r>
          </a:p>
          <a:p>
            <a:pPr algn="ctr">
              <a:spcAft>
                <a:spcPts val="1200"/>
              </a:spcAft>
            </a:pPr>
            <a:r>
              <a:rPr lang="es-CL" sz="2400" dirty="0">
                <a:latin typeface="+mn-lt"/>
              </a:rPr>
              <a:t>(Zacarías 8:1-3) </a:t>
            </a:r>
          </a:p>
          <a:p>
            <a:pPr algn="ctr"/>
            <a:r>
              <a:rPr lang="es-CL" sz="3200" dirty="0">
                <a:latin typeface="+mn-lt"/>
              </a:rPr>
              <a:t>Vino palabra del Señor, así ha dicho el Señor: </a:t>
            </a:r>
          </a:p>
          <a:p>
            <a:pPr algn="ctr"/>
            <a:r>
              <a:rPr lang="es-CL" sz="3200" dirty="0">
                <a:latin typeface="+mn-lt"/>
              </a:rPr>
              <a:t>Yo he restaurado a Sion </a:t>
            </a:r>
          </a:p>
          <a:p>
            <a:pPr algn="ctr"/>
            <a:r>
              <a:rPr lang="es-CL" sz="3200" dirty="0">
                <a:latin typeface="+mn-lt"/>
              </a:rPr>
              <a:t>y en medio de ella moraré. </a:t>
            </a:r>
          </a:p>
          <a:p>
            <a:pPr algn="ctr"/>
            <a:r>
              <a:rPr lang="es-CL" sz="3200" dirty="0">
                <a:latin typeface="+mn-lt"/>
              </a:rPr>
              <a:t>Jerusalén se llamará Ciudad de la Verdad, </a:t>
            </a:r>
          </a:p>
          <a:p>
            <a:pPr algn="ctr"/>
            <a:r>
              <a:rPr lang="es-CL" sz="3200" dirty="0">
                <a:latin typeface="+mn-lt"/>
              </a:rPr>
              <a:t>el monte del Señor es Monte de Santidad; </a:t>
            </a:r>
          </a:p>
          <a:p>
            <a:pPr algn="ctr">
              <a:spcAft>
                <a:spcPts val="1200"/>
              </a:spcAft>
            </a:pPr>
            <a:r>
              <a:rPr lang="es-CL" sz="3200" dirty="0">
                <a:latin typeface="+mn-lt"/>
              </a:rPr>
              <a:t>oye, oh hija de Sion, escapa y huye de Babilonia. </a:t>
            </a:r>
          </a:p>
          <a:p>
            <a:pPr algn="ctr"/>
            <a:r>
              <a:rPr lang="es-CL" sz="3200" dirty="0">
                <a:latin typeface="+mn-lt"/>
              </a:rPr>
              <a:t>Salgamos pues a él, llevando su vituperio </a:t>
            </a:r>
          </a:p>
          <a:p>
            <a:pPr algn="ctr"/>
            <a:r>
              <a:rPr lang="es-CL" sz="3200" dirty="0">
                <a:latin typeface="+mn-lt"/>
              </a:rPr>
              <a:t>fuera del campamento, salgamos pues a él. </a:t>
            </a:r>
          </a:p>
          <a:p>
            <a:pPr algn="ctr"/>
            <a:r>
              <a:rPr lang="es-CL" sz="3200" dirty="0">
                <a:latin typeface="+mn-lt"/>
              </a:rPr>
              <a:t>Canta y alégrate, oh hija de Sion, </a:t>
            </a:r>
          </a:p>
          <a:p>
            <a:pPr algn="ctr"/>
            <a:r>
              <a:rPr lang="es-CL" sz="3200" dirty="0">
                <a:latin typeface="+mn-lt"/>
              </a:rPr>
              <a:t>que viene tu Señor.</a:t>
            </a:r>
          </a:p>
        </p:txBody>
      </p:sp>
    </p:spTree>
  </p:cSld>
  <p:clrMapOvr>
    <a:masterClrMapping/>
  </p:clrMapOvr>
</p:sld>
</file>

<file path=ppt/slides/slide6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954" name="Rectangle 1"/>
          <p:cNvSpPr>
            <a:spLocks noChangeArrowheads="1"/>
          </p:cNvSpPr>
          <p:nvPr/>
        </p:nvSpPr>
        <p:spPr bwMode="auto">
          <a:xfrm>
            <a:off x="504031" y="836712"/>
            <a:ext cx="8135938" cy="4678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s-ES" altLang="es-CL" sz="3200" b="1" dirty="0">
                <a:latin typeface="Calibri" pitchFamily="34" charset="0"/>
                <a:cs typeface="Times New Roman" pitchFamily="18" charset="0"/>
              </a:rPr>
              <a:t>VITUPERADO FUE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endParaRPr lang="es-ES" altLang="es-CL" sz="3200" dirty="0">
              <a:latin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Vituperado fue, y su boca no abrió,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y él, siendo Dios, se humilló;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y en la cruz, por mí, se entregó,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spcAft>
                <a:spcPts val="1200"/>
              </a:spcAf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y su sangre allí derramó.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Me amó por sobre todas las cosas,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me amó por sobre todas las cosas;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me amó, me amó, Jesucristo me amó.</a:t>
            </a:r>
            <a:endParaRPr lang="es-ES" altLang="es-CL" sz="3200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6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3" name="Rectangle 1"/>
          <p:cNvSpPr>
            <a:spLocks noChangeArrowheads="1"/>
          </p:cNvSpPr>
          <p:nvPr/>
        </p:nvSpPr>
        <p:spPr bwMode="auto">
          <a:xfrm>
            <a:off x="-9499" y="375038"/>
            <a:ext cx="9144000" cy="5955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bIns="0" anchor="ctr">
            <a:spAutoFit/>
          </a:bodyPr>
          <a:lstStyle/>
          <a:p>
            <a:pPr algn="ctr">
              <a:defRPr/>
            </a:pPr>
            <a:r>
              <a:rPr lang="es-ES" sz="3200" b="1" dirty="0">
                <a:latin typeface="+mj-lt"/>
                <a:cs typeface="Times New Roman" pitchFamily="18" charset="0"/>
              </a:rPr>
              <a:t>VIVA EL REY</a:t>
            </a:r>
            <a:endParaRPr lang="es-ES" sz="3200" b="1" i="1" dirty="0">
              <a:latin typeface="+mj-lt"/>
              <a:cs typeface="Times New Roman" pitchFamily="18" charset="0"/>
            </a:endParaRPr>
          </a:p>
          <a:p>
            <a:pPr algn="ctr" eaLnBrk="0" hangingPunct="0">
              <a:defRPr/>
            </a:pPr>
            <a:endParaRPr lang="es-ES" sz="3200" dirty="0">
              <a:latin typeface="+mj-lt"/>
              <a:ea typeface="Times New Roman" pitchFamily="18" charset="0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  <a:cs typeface="Arial" pitchFamily="34" charset="0"/>
              </a:rPr>
              <a:t>Cantad al Rey, cantad,</a:t>
            </a: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  <a:cs typeface="Arial" pitchFamily="34" charset="0"/>
              </a:rPr>
              <a:t>dad voces de victoria;</a:t>
            </a:r>
            <a:endParaRPr lang="es-CL" sz="3200" dirty="0">
              <a:latin typeface="+mj-lt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celebrad  la salvación</a:t>
            </a: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del Señor de los Señores.</a:t>
            </a:r>
            <a:endParaRPr lang="es-CL" sz="3200" dirty="0">
              <a:latin typeface="+mj-lt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La muerte él quitó, y sacó a luz la vida</a:t>
            </a:r>
            <a:endParaRPr lang="es-CL" sz="3200" dirty="0">
              <a:latin typeface="+mj-lt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y la inmortalidad;</a:t>
            </a:r>
            <a:endParaRPr lang="es-CL" sz="3200" dirty="0">
              <a:latin typeface="+mj-lt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Señor y Cristo fue proclamado por el Padre,</a:t>
            </a:r>
            <a:endParaRPr lang="es-CL" sz="3200" dirty="0">
              <a:latin typeface="+mj-lt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¡Gloria a Él!</a:t>
            </a:r>
            <a:endParaRPr lang="es-CL" sz="3200" dirty="0">
              <a:latin typeface="+mj-lt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Viva el Rey, viva el Redentor</a:t>
            </a: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Gloria al Señor Jesús, gloria a nuestro Dios.</a:t>
            </a:r>
            <a:r>
              <a:rPr lang="es-CL" sz="3200" dirty="0">
                <a:latin typeface="+mj-lt"/>
              </a:rPr>
              <a:t> </a:t>
            </a:r>
          </a:p>
        </p:txBody>
      </p:sp>
    </p:spTree>
  </p:cSld>
  <p:clrMapOvr>
    <a:masterClrMapping/>
  </p:clrMapOvr>
</p:sld>
</file>

<file path=ppt/slides/slide6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62" name="Rectangle 1"/>
          <p:cNvSpPr>
            <a:spLocks noChangeArrowheads="1"/>
          </p:cNvSpPr>
          <p:nvPr/>
        </p:nvSpPr>
        <p:spPr bwMode="auto">
          <a:xfrm>
            <a:off x="0" y="707152"/>
            <a:ext cx="9144000" cy="5170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es-ES" sz="3200" b="1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VIVA EL SEÑOR,</a:t>
            </a:r>
            <a:r>
              <a:rPr lang="es-CL" sz="3200" dirty="0">
                <a:latin typeface="+mj-lt"/>
                <a:cs typeface="Arial" pitchFamily="34" charset="0"/>
              </a:rPr>
              <a:t> </a:t>
            </a:r>
            <a:r>
              <a:rPr lang="es-ES" sz="3200" b="1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BENDITA SEA MI ROCA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endParaRPr lang="es-ES" sz="3200" dirty="0">
              <a:solidFill>
                <a:srgbClr val="000000"/>
              </a:solidFill>
              <a:latin typeface="+mj-lt"/>
              <a:cs typeface="Times New Roman" pitchFamily="18" charset="0"/>
            </a:endParaRPr>
          </a:p>
          <a:p>
            <a:pPr algn="ctr" eaLnBrk="0" hangingPunct="0">
              <a:defRPr/>
            </a:pPr>
            <a:r>
              <a:rPr lang="es-ES" sz="3200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Viva el Señor, bendita sea mi Roca;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enaltecido el Dios de mi salvación;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anunciaré tu nombre a mis hermanos,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spcAft>
                <a:spcPts val="1200"/>
              </a:spcAft>
              <a:defRPr/>
            </a:pPr>
            <a:r>
              <a:rPr lang="es-ES" sz="3200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en la congregación alabaré al Señor.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La alabanza y la gloria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y el reino sean al Señor;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sepan los pueblos y los cielos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que Jesucristo es el Señor.</a:t>
            </a:r>
            <a:endParaRPr lang="es-ES" sz="3200" dirty="0">
              <a:latin typeface="+mj-lt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7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457" name="Rectangle 1"/>
          <p:cNvSpPr>
            <a:spLocks noChangeArrowheads="1"/>
          </p:cNvSpPr>
          <p:nvPr/>
        </p:nvSpPr>
        <p:spPr bwMode="auto">
          <a:xfrm>
            <a:off x="0" y="1112981"/>
            <a:ext cx="9144000" cy="4632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bIns="0" anchor="ctr">
            <a:spAutoFit/>
          </a:bodyPr>
          <a:lstStyle/>
          <a:p>
            <a:pPr algn="ctr">
              <a:defRPr/>
            </a:pPr>
            <a:r>
              <a:rPr lang="es-ES" sz="3200" b="1" dirty="0">
                <a:latin typeface="+mj-lt"/>
                <a:cs typeface="Times New Roman" pitchFamily="18" charset="0"/>
              </a:rPr>
              <a:t>VI YO AL SEÑOR</a:t>
            </a:r>
          </a:p>
          <a:p>
            <a:pPr algn="ctr" eaLnBrk="0" hangingPunct="0">
              <a:defRPr/>
            </a:pPr>
            <a:endParaRPr lang="es-ES" sz="3200" dirty="0">
              <a:latin typeface="+mj-lt"/>
              <a:ea typeface="Times New Roman" pitchFamily="18" charset="0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  <a:cs typeface="Arial" pitchFamily="34" charset="0"/>
              </a:rPr>
              <a:t>Vi yo al Señor</a:t>
            </a:r>
            <a:endParaRPr lang="es-CL" sz="3200" dirty="0">
              <a:latin typeface="+mj-lt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sentado sobre un trono alto y sublime,</a:t>
            </a:r>
            <a:endParaRPr lang="es-CL" sz="3200" dirty="0">
              <a:latin typeface="+mj-lt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sus faldas llenaban de gloria todo el templo.</a:t>
            </a:r>
            <a:endParaRPr lang="es-CL" sz="3200" dirty="0">
              <a:latin typeface="+mj-lt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Vi yo al Señor lleno de gloria y majestad;</a:t>
            </a:r>
            <a:endParaRPr lang="es-CL" sz="3200" dirty="0">
              <a:latin typeface="+mj-lt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serafines a su alrededor proclaman:</a:t>
            </a:r>
            <a:endParaRPr lang="es-CL" sz="3200" dirty="0">
              <a:latin typeface="+mj-lt"/>
            </a:endParaRPr>
          </a:p>
          <a:p>
            <a:pPr algn="ctr" eaLnBrk="0" hangingPunct="0">
              <a:spcAft>
                <a:spcPts val="1200"/>
              </a:spcAft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Santo es el Señor.</a:t>
            </a:r>
            <a:endParaRPr lang="es-CL" sz="3200" dirty="0">
              <a:latin typeface="+mj-lt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ea typeface="Times New Roman" pitchFamily="18" charset="0"/>
              </a:rPr>
              <a:t>Santo, santo, santo es el Señor.</a:t>
            </a:r>
            <a:endParaRPr lang="es-ES" sz="3200" dirty="0">
              <a:latin typeface="+mj-lt"/>
            </a:endParaRPr>
          </a:p>
        </p:txBody>
      </p:sp>
    </p:spTree>
  </p:cSld>
  <p:clrMapOvr>
    <a:masterClrMapping/>
  </p:clrMapOvr>
</p:sld>
</file>

<file path=ppt/slides/slide7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410" name="Rectangle 1"/>
          <p:cNvSpPr>
            <a:spLocks noChangeArrowheads="1"/>
          </p:cNvSpPr>
          <p:nvPr/>
        </p:nvSpPr>
        <p:spPr bwMode="auto">
          <a:xfrm>
            <a:off x="0" y="920750"/>
            <a:ext cx="9144000" cy="501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b="1" dirty="0">
                <a:latin typeface="+mj-lt"/>
                <a:cs typeface="Times New Roman" pitchFamily="18" charset="0"/>
              </a:rPr>
              <a:t>VOZ DE JÚBILO Y DE SALVACIÓN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2400" dirty="0">
                <a:latin typeface="+mj-lt"/>
                <a:cs typeface="Times New Roman" pitchFamily="18" charset="0"/>
              </a:rPr>
              <a:t>(Salmo 118:15-16)</a:t>
            </a:r>
            <a:endParaRPr lang="es-CL" sz="2400" dirty="0">
              <a:latin typeface="+mj-lt"/>
              <a:cs typeface="Arial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endParaRPr lang="es-ES" sz="3200" dirty="0">
              <a:latin typeface="+mj-lt"/>
              <a:cs typeface="Times New Roman" pitchFamily="18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Voz de júbilo y de salvación,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voz de júbilo y de salvación,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spcAft>
                <a:spcPts val="600"/>
              </a:spcAft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[:hay en las tiendas de los justos:]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La diestra del Señor hace proezas,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La diestra del Señor es sublime,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La diestra del Señor hace valentías.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Aleluya… Aleluya</a:t>
            </a:r>
            <a:endParaRPr lang="es-ES" sz="3200" dirty="0">
              <a:latin typeface="+mj-lt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7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074" name="Rectangle 1"/>
          <p:cNvSpPr>
            <a:spLocks noChangeArrowheads="1"/>
          </p:cNvSpPr>
          <p:nvPr/>
        </p:nvSpPr>
        <p:spPr bwMode="auto">
          <a:xfrm>
            <a:off x="16603" y="674687"/>
            <a:ext cx="9144000" cy="550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s-ES" altLang="es-CL" sz="3200" b="1">
                <a:latin typeface="Calibri" pitchFamily="34" charset="0"/>
                <a:cs typeface="Times New Roman" pitchFamily="18" charset="0"/>
              </a:rPr>
              <a:t>Y A AQUEL QUE ES PODEROSO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2400">
                <a:latin typeface="Calibri" pitchFamily="34" charset="0"/>
                <a:cs typeface="Times New Roman" pitchFamily="18" charset="0"/>
              </a:rPr>
              <a:t>(Judas 24,25)</a:t>
            </a:r>
            <a:endParaRPr lang="es-CL" altLang="es-CL" sz="2400">
              <a:latin typeface="Calibri" pitchFamily="34" charset="0"/>
            </a:endParaRPr>
          </a:p>
          <a:p>
            <a:pPr algn="ctr" eaLnBrk="0" hangingPunct="0"/>
            <a:endParaRPr lang="es-ES" altLang="es-CL" sz="3200">
              <a:latin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Y a Aquel que es poderoso</a:t>
            </a: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para guardarnos sin caída,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y presentarnos sin mancha 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delante de su gloria con gran alegría,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al único y sabio Dios, nuestro Salvador,</a:t>
            </a:r>
            <a:endParaRPr lang="es-CL" altLang="es-CL" sz="3200">
              <a:latin typeface="Calibri" pitchFamily="34" charset="0"/>
            </a:endParaRP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sea gloria y majestad, imperio y potencia,</a:t>
            </a: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ahora y por todos los siglos.</a:t>
            </a:r>
          </a:p>
          <a:p>
            <a:pPr algn="ctr" eaLnBrk="0" hangingPunct="0"/>
            <a:r>
              <a:rPr lang="es-ES" altLang="es-CL" sz="3200">
                <a:latin typeface="Calibri" pitchFamily="34" charset="0"/>
                <a:cs typeface="Times New Roman" pitchFamily="18" charset="0"/>
              </a:rPr>
              <a:t>Amén, amén, amén.</a:t>
            </a:r>
            <a:r>
              <a:rPr lang="es-CL" altLang="es-CL" sz="3200">
                <a:latin typeface="Calibri" pitchFamily="34" charset="0"/>
              </a:rPr>
              <a:t> </a:t>
            </a:r>
          </a:p>
        </p:txBody>
      </p:sp>
    </p:spTree>
  </p:cSld>
  <p:clrMapOvr>
    <a:masterClrMapping/>
  </p:clrMapOvr>
</p:sld>
</file>

<file path=ppt/slides/slide7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098" name="1 Rectángulo"/>
          <p:cNvSpPr>
            <a:spLocks noChangeArrowheads="1"/>
          </p:cNvSpPr>
          <p:nvPr/>
        </p:nvSpPr>
        <p:spPr bwMode="auto">
          <a:xfrm>
            <a:off x="323528" y="535900"/>
            <a:ext cx="8496944" cy="5786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s-CL" sz="3000" b="1" dirty="0">
                <a:latin typeface="+mn-lt"/>
              </a:rPr>
              <a:t>Y ALABEN LAS MARAVILLAS </a:t>
            </a:r>
          </a:p>
          <a:p>
            <a:pPr algn="ctr"/>
            <a:r>
              <a:rPr lang="es-CL" sz="3000" dirty="0">
                <a:latin typeface="+mn-lt"/>
              </a:rPr>
              <a:t>Y alaben las maravillas </a:t>
            </a:r>
          </a:p>
          <a:p>
            <a:pPr algn="ctr"/>
            <a:r>
              <a:rPr lang="es-CL" sz="3000" dirty="0">
                <a:latin typeface="+mn-lt"/>
              </a:rPr>
              <a:t>y las misericordias del Señor,  </a:t>
            </a:r>
          </a:p>
          <a:p>
            <a:pPr algn="ctr"/>
            <a:r>
              <a:rPr lang="es-CL" sz="3000" dirty="0">
                <a:latin typeface="+mn-lt"/>
              </a:rPr>
              <a:t>porque él es bueno. </a:t>
            </a:r>
          </a:p>
          <a:p>
            <a:pPr algn="ctr">
              <a:spcAft>
                <a:spcPts val="1200"/>
              </a:spcAft>
            </a:pPr>
            <a:r>
              <a:rPr lang="es-CL" sz="3000" i="1" dirty="0">
                <a:latin typeface="+mn-lt"/>
              </a:rPr>
              <a:t>Díganlo, díganlo, díganlo los redimidos. </a:t>
            </a:r>
          </a:p>
          <a:p>
            <a:pPr algn="ctr"/>
            <a:r>
              <a:rPr lang="es-CL" sz="3000" dirty="0">
                <a:latin typeface="+mn-lt"/>
              </a:rPr>
              <a:t>Andábamos en el desierto solos y sin camino; </a:t>
            </a:r>
          </a:p>
          <a:p>
            <a:pPr algn="ctr">
              <a:spcAft>
                <a:spcPts val="1200"/>
              </a:spcAft>
            </a:pPr>
            <a:r>
              <a:rPr lang="es-CL" sz="3000" dirty="0">
                <a:latin typeface="+mn-lt"/>
              </a:rPr>
              <a:t>nos trajo desde lejos, nos libró del enemigo. </a:t>
            </a:r>
          </a:p>
          <a:p>
            <a:pPr algn="ctr"/>
            <a:r>
              <a:rPr lang="es-CL" sz="3000" dirty="0">
                <a:latin typeface="+mn-lt"/>
              </a:rPr>
              <a:t>Nos sacó de las tinieblas,  de la muerte y la aflicción, </a:t>
            </a:r>
          </a:p>
          <a:p>
            <a:pPr algn="ctr">
              <a:spcAft>
                <a:spcPts val="1200"/>
              </a:spcAft>
            </a:pPr>
            <a:r>
              <a:rPr lang="es-CL" sz="3000" dirty="0">
                <a:latin typeface="+mn-lt"/>
              </a:rPr>
              <a:t>rompió nuestras prisiones,  sus cerrojos quebrantó. </a:t>
            </a:r>
          </a:p>
          <a:p>
            <a:pPr algn="ctr"/>
            <a:r>
              <a:rPr lang="es-CL" sz="3000" dirty="0">
                <a:latin typeface="+mn-lt"/>
              </a:rPr>
              <a:t>Convirtió la tierra seca en gloriosos manantiales, </a:t>
            </a:r>
          </a:p>
          <a:p>
            <a:pPr algn="ctr"/>
            <a:r>
              <a:rPr lang="es-CL" sz="3000" dirty="0">
                <a:latin typeface="+mn-lt"/>
              </a:rPr>
              <a:t>nos bendijo en gran manera,  ¡alégrense los santos!</a:t>
            </a:r>
          </a:p>
        </p:txBody>
      </p:sp>
    </p:spTree>
  </p:cSld>
  <p:clrMapOvr>
    <a:masterClrMapping/>
  </p:clrMapOvr>
</p:sld>
</file>

<file path=ppt/slides/slide7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22" name="Rectangle 1"/>
          <p:cNvSpPr>
            <a:spLocks noChangeArrowheads="1"/>
          </p:cNvSpPr>
          <p:nvPr/>
        </p:nvSpPr>
        <p:spPr bwMode="auto">
          <a:xfrm>
            <a:off x="0" y="296952"/>
            <a:ext cx="9144000" cy="6186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spcAft>
                <a:spcPts val="1200"/>
              </a:spcAft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b="1" dirty="0">
                <a:latin typeface="Calibri" pitchFamily="34" charset="0"/>
                <a:cs typeface="Times New Roman" pitchFamily="18" charset="0"/>
              </a:rPr>
              <a:t>Y ÉL SERÁ NUESTRA PAZ</a:t>
            </a:r>
            <a:br>
              <a:rPr lang="es-ES" altLang="es-CL" sz="3200" dirty="0">
                <a:latin typeface="Calibri" pitchFamily="34" charset="0"/>
                <a:cs typeface="Times New Roman" pitchFamily="18" charset="0"/>
              </a:rPr>
            </a:br>
            <a:r>
              <a:rPr lang="es-ES" altLang="es-CL" sz="2400" dirty="0">
                <a:latin typeface="Calibri" pitchFamily="34" charset="0"/>
                <a:cs typeface="Times New Roman" pitchFamily="18" charset="0"/>
              </a:rPr>
              <a:t>(Miqueas 5:4-5)</a:t>
            </a:r>
            <a:endParaRPr lang="es-CL" altLang="es-CL" sz="28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El Señor Jesucristo a los suyos vendrá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y apacentará con poder a su pueblo,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en el nombre glorioso de Dios,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y morarán seguros,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porque ahora será engrandecido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spcAft>
                <a:spcPts val="1200"/>
              </a:spcAft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hasta los fines de la tierra.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Y éste será nuestra paz...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este mismo Jesús</a:t>
            </a:r>
            <a:r>
              <a:rPr lang="es-ES" altLang="es-CL" sz="3200" b="1" dirty="0">
                <a:latin typeface="Calibri" pitchFamily="34" charset="0"/>
                <a:cs typeface="Times New Roman" pitchFamily="18" charset="0"/>
              </a:rPr>
              <a:t> </a:t>
            </a: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que a los cielos subió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con poder y gran gloria vendrá.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tabLst>
                <a:tab pos="411163" algn="l"/>
                <a:tab pos="822325" algn="l"/>
                <a:tab pos="1235075" algn="l"/>
                <a:tab pos="1646238" algn="l"/>
                <a:tab pos="2057400" algn="l"/>
                <a:tab pos="2468563" algn="l"/>
                <a:tab pos="3292475" algn="l"/>
                <a:tab pos="3703638" algn="l"/>
                <a:tab pos="4114800" algn="l"/>
                <a:tab pos="4525963" algn="l"/>
              </a:tabLs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Y él será nuestra paz...</a:t>
            </a:r>
            <a:endParaRPr lang="es-ES" altLang="es-CL" sz="3200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7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146" name="1 Rectángulo"/>
          <p:cNvSpPr>
            <a:spLocks noChangeArrowheads="1"/>
          </p:cNvSpPr>
          <p:nvPr/>
        </p:nvSpPr>
        <p:spPr bwMode="auto">
          <a:xfrm>
            <a:off x="359532" y="1320730"/>
            <a:ext cx="8424936" cy="4216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CL" sz="3200" b="1" dirty="0">
                <a:latin typeface="+mn-lt"/>
              </a:rPr>
              <a:t>YO AL SEÑOR MIRARÉ </a:t>
            </a:r>
          </a:p>
          <a:p>
            <a:pPr algn="ctr">
              <a:spcAft>
                <a:spcPts val="1200"/>
              </a:spcAft>
            </a:pPr>
            <a:r>
              <a:rPr lang="es-CL" sz="2400" dirty="0">
                <a:latin typeface="+mn-lt"/>
              </a:rPr>
              <a:t>(Miqueas 7:7) </a:t>
            </a:r>
          </a:p>
          <a:p>
            <a:pPr algn="ctr"/>
            <a:r>
              <a:rPr lang="es-CL" sz="3200" dirty="0">
                <a:latin typeface="+mn-lt"/>
              </a:rPr>
              <a:t>Yo al Señor miraré y esperaré en él;</a:t>
            </a:r>
          </a:p>
          <a:p>
            <a:pPr algn="ctr"/>
            <a:r>
              <a:rPr lang="es-CL" sz="3200" dirty="0">
                <a:latin typeface="+mn-lt"/>
              </a:rPr>
              <a:t>yo al Señor miraré y esperaré en él.</a:t>
            </a:r>
          </a:p>
          <a:p>
            <a:pPr algn="ctr"/>
            <a:r>
              <a:rPr lang="es-CL" sz="3200" dirty="0">
                <a:latin typeface="+mn-lt"/>
              </a:rPr>
              <a:t>El Dios de mi Salvación,</a:t>
            </a:r>
          </a:p>
          <a:p>
            <a:pPr algn="ctr">
              <a:spcAft>
                <a:spcPts val="1200"/>
              </a:spcAft>
            </a:pPr>
            <a:r>
              <a:rPr lang="es-CL" sz="3200" dirty="0">
                <a:latin typeface="+mn-lt"/>
              </a:rPr>
              <a:t>el Dios mío me oirá. </a:t>
            </a:r>
          </a:p>
          <a:p>
            <a:pPr algn="ctr"/>
            <a:r>
              <a:rPr lang="es-CL" sz="3200" dirty="0">
                <a:latin typeface="+mn-lt"/>
              </a:rPr>
              <a:t>Levantará mi cabeza </a:t>
            </a:r>
          </a:p>
          <a:p>
            <a:pPr algn="ctr"/>
            <a:r>
              <a:rPr lang="es-CL" sz="3200" dirty="0">
                <a:latin typeface="+mn-lt"/>
              </a:rPr>
              <a:t>y afirmará mi corazón.</a:t>
            </a:r>
          </a:p>
        </p:txBody>
      </p:sp>
    </p:spTree>
  </p:cSld>
  <p:clrMapOvr>
    <a:masterClrMapping/>
  </p:clrMapOvr>
</p:sld>
</file>

<file path=ppt/slides/slide7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170" name="Rectangle 1"/>
          <p:cNvSpPr>
            <a:spLocks noChangeArrowheads="1"/>
          </p:cNvSpPr>
          <p:nvPr/>
        </p:nvSpPr>
        <p:spPr bwMode="auto">
          <a:xfrm>
            <a:off x="-3799" y="1124744"/>
            <a:ext cx="9144000" cy="501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s-ES" altLang="es-CL" sz="3200" b="1" dirty="0">
                <a:latin typeface="Calibri" pitchFamily="34" charset="0"/>
                <a:cs typeface="Times New Roman" pitchFamily="18" charset="0"/>
              </a:rPr>
              <a:t>YO ENTRO AL LUGAR MÁS SANTO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endParaRPr lang="es-ES" altLang="es-CL" sz="3200" dirty="0">
              <a:latin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Yo entro al lugar más santo,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a través del Cordero de Dios,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y vengo tan solo a adorarte;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yo vengo a honrar al Yo Soy.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endParaRPr lang="es-ES" altLang="es-CL" sz="3200" dirty="0">
              <a:latin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Dios te adoro a ti, te adoro a ti,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pues tu nombre es santo,</a:t>
            </a: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santo Dios.</a:t>
            </a:r>
            <a:endParaRPr lang="es-ES" altLang="es-CL" sz="3200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7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034" name="1 CuadroTexto"/>
          <p:cNvSpPr txBox="1">
            <a:spLocks noChangeArrowheads="1"/>
          </p:cNvSpPr>
          <p:nvPr/>
        </p:nvSpPr>
        <p:spPr bwMode="auto">
          <a:xfrm>
            <a:off x="395536" y="333375"/>
            <a:ext cx="8352928" cy="6001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altLang="es-CL" sz="3200" b="1" dirty="0">
                <a:latin typeface="+mn-lt"/>
              </a:rPr>
              <a:t>YO HALLÉ UN FIEL AMIGO </a:t>
            </a:r>
          </a:p>
          <a:p>
            <a:pPr algn="ctr">
              <a:defRPr/>
            </a:pPr>
            <a:endParaRPr lang="es-ES_tradnl" altLang="es-CL" sz="3200" dirty="0">
              <a:latin typeface="+mn-lt"/>
            </a:endParaRPr>
          </a:p>
          <a:p>
            <a:pPr algn="ctr">
              <a:defRPr/>
            </a:pPr>
            <a:r>
              <a:rPr lang="es-ES_tradnl" altLang="es-CL" sz="3200" dirty="0">
                <a:latin typeface="+mn-lt"/>
              </a:rPr>
              <a:t>Yo hallé un fiel amigo para siempre,</a:t>
            </a:r>
          </a:p>
          <a:p>
            <a:pPr algn="ctr">
              <a:defRPr/>
            </a:pPr>
            <a:r>
              <a:rPr lang="es-ES_tradnl" altLang="es-CL" sz="3200" dirty="0">
                <a:latin typeface="+mn-lt"/>
              </a:rPr>
              <a:t>más que hermano, padre o madre es él;</a:t>
            </a:r>
          </a:p>
          <a:p>
            <a:pPr algn="ctr">
              <a:defRPr/>
            </a:pPr>
            <a:r>
              <a:rPr lang="es-ES_tradnl" altLang="es-CL" sz="3200" dirty="0">
                <a:latin typeface="+mn-lt"/>
              </a:rPr>
              <a:t>no hay nadie a quien pueda compararse,</a:t>
            </a:r>
          </a:p>
          <a:p>
            <a:pPr algn="ctr">
              <a:defRPr/>
            </a:pPr>
            <a:r>
              <a:rPr lang="es-ES_tradnl" altLang="es-CL" sz="3200" dirty="0">
                <a:latin typeface="+mn-lt"/>
              </a:rPr>
              <a:t>es de todos Jesucristo siempre fiel.</a:t>
            </a:r>
          </a:p>
          <a:p>
            <a:pPr algn="ctr">
              <a:defRPr/>
            </a:pPr>
            <a:endParaRPr lang="es-ES_tradnl" altLang="es-CL" sz="3200" dirty="0">
              <a:latin typeface="+mn-lt"/>
            </a:endParaRPr>
          </a:p>
          <a:p>
            <a:pPr algn="ctr">
              <a:defRPr/>
            </a:pPr>
            <a:r>
              <a:rPr lang="es-ES_tradnl" altLang="es-CL" sz="3200" i="1" dirty="0">
                <a:latin typeface="+mn-lt"/>
              </a:rPr>
              <a:t>Solo Cristo, solo Cristo,</a:t>
            </a:r>
          </a:p>
          <a:p>
            <a:pPr algn="ctr">
              <a:defRPr/>
            </a:pPr>
            <a:r>
              <a:rPr lang="es-ES_tradnl" altLang="es-CL" sz="3200" i="1" dirty="0">
                <a:latin typeface="+mn-lt"/>
              </a:rPr>
              <a:t>es el lirio de los valles, mi Jesús;</a:t>
            </a:r>
          </a:p>
          <a:p>
            <a:pPr algn="ctr">
              <a:defRPr/>
            </a:pPr>
            <a:r>
              <a:rPr lang="es-ES_tradnl" altLang="es-CL" sz="3200" i="1" dirty="0">
                <a:latin typeface="+mn-lt"/>
              </a:rPr>
              <a:t>solo Cristo, solo Cristo,</a:t>
            </a:r>
          </a:p>
          <a:p>
            <a:pPr algn="ctr">
              <a:defRPr/>
            </a:pPr>
            <a:r>
              <a:rPr lang="es-ES_tradnl" altLang="es-CL" sz="3200" i="1" dirty="0">
                <a:latin typeface="+mn-lt"/>
              </a:rPr>
              <a:t>es el lirio de los valles, mi Jesús.</a:t>
            </a:r>
          </a:p>
          <a:p>
            <a:pPr algn="ctr">
              <a:defRPr/>
            </a:pPr>
            <a:r>
              <a:rPr lang="es-ES_tradnl" altLang="es-CL" sz="3200" i="1" dirty="0">
                <a:latin typeface="+mn-lt"/>
              </a:rPr>
              <a:t>…</a:t>
            </a:r>
          </a:p>
        </p:txBody>
      </p:sp>
    </p:spTree>
  </p:cSld>
  <p:clrMapOvr>
    <a:masterClrMapping/>
  </p:clrMapOvr>
</p:sld>
</file>

<file path=ppt/slides/slide7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323850" y="476250"/>
            <a:ext cx="8569325" cy="60023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s-ES_tradnl" altLang="es-CL" sz="3200" dirty="0">
                <a:latin typeface="+mn-lt"/>
              </a:rPr>
              <a:t>De </a:t>
            </a:r>
            <a:r>
              <a:rPr lang="es-ES_tradnl" altLang="es-CL" sz="3200" dirty="0" err="1">
                <a:latin typeface="+mn-lt"/>
              </a:rPr>
              <a:t>Sarón</a:t>
            </a:r>
            <a:r>
              <a:rPr lang="es-ES_tradnl" altLang="es-CL" sz="3200" dirty="0">
                <a:latin typeface="+mn-lt"/>
              </a:rPr>
              <a:t> él es la rosa perfumada, </a:t>
            </a:r>
          </a:p>
          <a:p>
            <a:pPr algn="ctr">
              <a:defRPr/>
            </a:pPr>
            <a:r>
              <a:rPr lang="es-ES_tradnl" altLang="es-CL" sz="3200" dirty="0">
                <a:latin typeface="+mn-lt"/>
              </a:rPr>
              <a:t>y del valle el lirio puro es él;</a:t>
            </a:r>
          </a:p>
          <a:p>
            <a:pPr algn="ctr">
              <a:defRPr/>
            </a:pPr>
            <a:r>
              <a:rPr lang="es-ES_tradnl" altLang="es-CL" sz="3200" dirty="0">
                <a:latin typeface="+mn-lt"/>
              </a:rPr>
              <a:t>en el alma quebrantada y tan triste,</a:t>
            </a:r>
          </a:p>
          <a:p>
            <a:pPr algn="ctr">
              <a:defRPr/>
            </a:pPr>
            <a:r>
              <a:rPr lang="es-ES_tradnl" altLang="es-CL" sz="3200" dirty="0">
                <a:latin typeface="+mn-lt"/>
              </a:rPr>
              <a:t>sus aromas de amor exhala él.</a:t>
            </a:r>
          </a:p>
          <a:p>
            <a:pPr algn="ctr">
              <a:defRPr/>
            </a:pPr>
            <a:r>
              <a:rPr lang="es-ES_tradnl" altLang="es-CL" sz="3200" i="1" dirty="0">
                <a:latin typeface="+mn-lt"/>
              </a:rPr>
              <a:t>Solo Cristo, solo Cristo…</a:t>
            </a:r>
            <a:endParaRPr lang="es-ES_tradnl" altLang="es-CL" sz="3200" dirty="0">
              <a:latin typeface="+mn-lt"/>
            </a:endParaRPr>
          </a:p>
          <a:p>
            <a:pPr algn="ctr">
              <a:defRPr/>
            </a:pPr>
            <a:endParaRPr lang="es-ES_tradnl" altLang="es-CL" sz="3200" dirty="0">
              <a:latin typeface="+mn-lt"/>
            </a:endParaRPr>
          </a:p>
          <a:p>
            <a:pPr algn="ctr">
              <a:defRPr/>
            </a:pPr>
            <a:r>
              <a:rPr lang="es-ES_tradnl" altLang="es-CL" sz="3200" dirty="0">
                <a:latin typeface="+mn-lt"/>
              </a:rPr>
              <a:t>Es Jesús benigno, tierno y compasivo,</a:t>
            </a:r>
          </a:p>
          <a:p>
            <a:pPr algn="ctr">
              <a:defRPr/>
            </a:pPr>
            <a:r>
              <a:rPr lang="es-ES_tradnl" altLang="es-CL" sz="3200" dirty="0">
                <a:latin typeface="+mn-lt"/>
              </a:rPr>
              <a:t>lento en ira, grande en perdonar;</a:t>
            </a:r>
          </a:p>
          <a:p>
            <a:pPr algn="ctr">
              <a:defRPr/>
            </a:pPr>
            <a:r>
              <a:rPr lang="es-ES_tradnl" altLang="es-CL" sz="3200" dirty="0">
                <a:latin typeface="+mn-lt"/>
              </a:rPr>
              <a:t>él levanta con amor al abatido, </a:t>
            </a:r>
          </a:p>
          <a:p>
            <a:pPr algn="ctr">
              <a:defRPr/>
            </a:pPr>
            <a:r>
              <a:rPr lang="es-ES_tradnl" altLang="es-CL" sz="3200" dirty="0">
                <a:latin typeface="+mn-lt"/>
              </a:rPr>
              <a:t>solo sabe Jesucristo cómo amar.</a:t>
            </a:r>
          </a:p>
          <a:p>
            <a:pPr algn="ctr">
              <a:defRPr/>
            </a:pPr>
            <a:r>
              <a:rPr lang="es-ES_tradnl" altLang="es-CL" sz="3200" i="1" dirty="0">
                <a:latin typeface="+mn-lt"/>
              </a:rPr>
              <a:t>Solo Cristo, solo Cristo…</a:t>
            </a:r>
            <a:endParaRPr lang="es-CL" altLang="es-CL" sz="3200" dirty="0">
              <a:latin typeface="+mn-lt"/>
            </a:endParaRPr>
          </a:p>
          <a:p>
            <a:pPr>
              <a:defRPr/>
            </a:pPr>
            <a:endParaRPr lang="es-ES_tradnl" altLang="es-CL" sz="3200" dirty="0">
              <a:latin typeface="+mn-lt"/>
            </a:endParaRPr>
          </a:p>
        </p:txBody>
      </p:sp>
    </p:spTree>
  </p:cSld>
  <p:clrMapOvr>
    <a:masterClrMapping/>
  </p:clrMapOvr>
</p:sld>
</file>

<file path=ppt/slides/slide7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506" name="Rectangle 1"/>
          <p:cNvSpPr>
            <a:spLocks noChangeArrowheads="1"/>
          </p:cNvSpPr>
          <p:nvPr/>
        </p:nvSpPr>
        <p:spPr bwMode="auto">
          <a:xfrm>
            <a:off x="-8900" y="1474787"/>
            <a:ext cx="9144000" cy="390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es-ES" sz="3200" b="1" dirty="0">
                <a:latin typeface="+mj-lt"/>
                <a:cs typeface="Times New Roman" pitchFamily="18" charset="0"/>
              </a:rPr>
              <a:t>YO ME ALEGRÉ</a:t>
            </a:r>
          </a:p>
          <a:p>
            <a:pPr algn="ctr">
              <a:defRPr/>
            </a:pPr>
            <a:r>
              <a:rPr lang="es-ES" sz="2400" dirty="0">
                <a:latin typeface="+mj-lt"/>
                <a:cs typeface="Times New Roman" pitchFamily="18" charset="0"/>
              </a:rPr>
              <a:t>(Salmo 122:1) </a:t>
            </a:r>
            <a:endParaRPr lang="es-CL" sz="24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endParaRPr lang="es-ES" sz="3200" dirty="0">
              <a:latin typeface="+mj-lt"/>
              <a:cs typeface="Times New Roman" pitchFamily="18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Yo me alegré con los que me decían: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a la casa del Señor iremos.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endParaRPr lang="es-ES" sz="3200" dirty="0">
              <a:latin typeface="+mj-lt"/>
              <a:cs typeface="Times New Roman" pitchFamily="18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Ya estoy, ya estoy,</a:t>
            </a: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en la casa del Señor ya estoy.</a:t>
            </a:r>
            <a:endParaRPr lang="es-ES" sz="3200" dirty="0">
              <a:latin typeface="+mj-lt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7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79388" y="19050"/>
            <a:ext cx="9144000" cy="612475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endParaRPr lang="es-CL" sz="3600" b="1" dirty="0">
              <a:latin typeface="+mj-lt"/>
            </a:endParaRPr>
          </a:p>
          <a:p>
            <a:pPr algn="ctr">
              <a:defRPr/>
            </a:pPr>
            <a:r>
              <a:rPr lang="es-CL" sz="3600" b="1" dirty="0">
                <a:latin typeface="+mj-lt"/>
              </a:rPr>
              <a:t>  </a:t>
            </a:r>
            <a:r>
              <a:rPr lang="es-CL" sz="3200" b="1" dirty="0">
                <a:latin typeface="+mj-lt"/>
              </a:rPr>
              <a:t>YO NO PUEDO ENTENDER TANTO AMOR 	</a:t>
            </a:r>
          </a:p>
          <a:p>
            <a:pPr algn="ctr">
              <a:defRPr/>
            </a:pPr>
            <a:endParaRPr lang="es-CL" sz="3200" dirty="0">
              <a:latin typeface="+mj-lt"/>
            </a:endParaRPr>
          </a:p>
          <a:p>
            <a:pPr algn="ctr">
              <a:defRPr/>
            </a:pPr>
            <a:r>
              <a:rPr lang="es-CL" sz="3200" dirty="0">
                <a:latin typeface="+mj-lt"/>
              </a:rPr>
              <a:t>Yo no puedo entender tanto amor </a:t>
            </a:r>
          </a:p>
          <a:p>
            <a:pPr algn="ctr">
              <a:defRPr/>
            </a:pPr>
            <a:r>
              <a:rPr lang="es-CL" sz="3200" dirty="0">
                <a:latin typeface="+mj-lt"/>
              </a:rPr>
              <a:t>demostrado por mí allí en la cruz; </a:t>
            </a:r>
          </a:p>
          <a:p>
            <a:pPr algn="ctr">
              <a:defRPr/>
            </a:pPr>
            <a:r>
              <a:rPr lang="es-CL" sz="3200" dirty="0">
                <a:latin typeface="+mj-lt"/>
              </a:rPr>
              <a:t>gota a gota su sangre vertió; </a:t>
            </a:r>
          </a:p>
          <a:p>
            <a:pPr algn="ctr">
              <a:defRPr/>
            </a:pPr>
            <a:r>
              <a:rPr lang="es-CL" sz="3200" dirty="0">
                <a:latin typeface="+mj-lt"/>
              </a:rPr>
              <a:t>por salvarme, Jesús murió:] </a:t>
            </a:r>
          </a:p>
          <a:p>
            <a:pPr algn="ctr">
              <a:defRPr/>
            </a:pPr>
            <a:endParaRPr lang="es-CL" sz="3200" dirty="0">
              <a:latin typeface="+mj-lt"/>
            </a:endParaRPr>
          </a:p>
          <a:p>
            <a:pPr algn="ctr">
              <a:defRPr/>
            </a:pPr>
            <a:r>
              <a:rPr lang="es-CL" sz="3200" dirty="0">
                <a:latin typeface="+mj-lt"/>
              </a:rPr>
              <a:t>Gracias, Padre, por tu Hijo; </a:t>
            </a:r>
          </a:p>
          <a:p>
            <a:pPr algn="ctr">
              <a:defRPr/>
            </a:pPr>
            <a:r>
              <a:rPr lang="es-CL" sz="3200" dirty="0">
                <a:latin typeface="+mj-lt"/>
              </a:rPr>
              <a:t>gracias, Padre, por tu Hijo,</a:t>
            </a:r>
          </a:p>
          <a:p>
            <a:pPr algn="ctr">
              <a:defRPr/>
            </a:pPr>
            <a:r>
              <a:rPr lang="es-CL" sz="3200" dirty="0">
                <a:latin typeface="+mj-lt"/>
              </a:rPr>
              <a:t>por mi bendito Redentor. </a:t>
            </a:r>
          </a:p>
          <a:p>
            <a:pPr algn="ctr">
              <a:defRPr/>
            </a:pPr>
            <a:r>
              <a:rPr lang="es-CL" sz="3200" dirty="0">
                <a:latin typeface="+mj-lt"/>
              </a:rPr>
              <a:t>A él sea la gloria y la adoración.</a:t>
            </a:r>
          </a:p>
        </p:txBody>
      </p:sp>
    </p:spTree>
  </p:cSld>
  <p:clrMapOvr>
    <a:masterClrMapping/>
  </p:clrMapOvr>
</p:sld>
</file>

<file path=ppt/slides/slide7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242" name="Rectangle 1"/>
          <p:cNvSpPr>
            <a:spLocks noChangeArrowheads="1"/>
          </p:cNvSpPr>
          <p:nvPr/>
        </p:nvSpPr>
        <p:spPr bwMode="auto">
          <a:xfrm>
            <a:off x="-14001" y="908720"/>
            <a:ext cx="9144000" cy="5816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s-ES" altLang="es-CL" sz="3200" b="1" dirty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YO SÉ QUE FUE PAGADO UN ALTO PRECIO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Yo sé que fue pagado un alto precio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para que seamos uno tú y yo;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cuando el Señor derramaba su vida,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él pensaba en ti, él pensaba en mí,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spcAft>
                <a:spcPts val="1200"/>
              </a:spcAft>
            </a:pPr>
            <a:r>
              <a:rPr lang="es-ES" altLang="es-CL" sz="3200" dirty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en nuestra unidad.</a:t>
            </a:r>
          </a:p>
          <a:p>
            <a:pPr algn="ctr" eaLnBrk="0" hangingPunct="0"/>
            <a:r>
              <a:rPr lang="es-ES" altLang="es-CL" sz="3200" dirty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Nos veía redimidos por su sangre,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combatiendo la batalla de la fe;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codo a codo trabajando, su iglesia edificando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y rompiendo las barreras por amor.</a:t>
            </a:r>
          </a:p>
          <a:p>
            <a:pPr algn="ctr" eaLnBrk="0" hangingPunct="0"/>
            <a:r>
              <a:rPr lang="es-ES" altLang="es-CL" sz="3200" dirty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…</a:t>
            </a:r>
            <a:endParaRPr lang="es-CL" altLang="es-CL" sz="2400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7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266" name="1 CuadroTexto"/>
          <p:cNvSpPr txBox="1">
            <a:spLocks noChangeArrowheads="1"/>
          </p:cNvSpPr>
          <p:nvPr/>
        </p:nvSpPr>
        <p:spPr bwMode="auto">
          <a:xfrm>
            <a:off x="14352" y="1268760"/>
            <a:ext cx="8640762" cy="4586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s-ES" altLang="es-CL" sz="3200" dirty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Y mediante el Espíritu Santo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proclamamos hoy aquí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que pagaremos el precio de ser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un solo corazón en Jesús;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y si las tinieblas militan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y nos quieren separar,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con nuestros ojos en Cristo,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marchamos en unidad.</a:t>
            </a:r>
            <a:endParaRPr lang="es-ES" altLang="es-CL" sz="3200" dirty="0">
              <a:latin typeface="Calibri" pitchFamily="34" charset="0"/>
            </a:endParaRPr>
          </a:p>
          <a:p>
            <a:pPr algn="ctr" eaLnBrk="0" hangingPunct="0"/>
            <a:endParaRPr lang="es-ES" altLang="es-CL" dirty="0">
              <a:solidFill>
                <a:srgbClr val="000000"/>
              </a:solidFill>
              <a:latin typeface="Calibri" pitchFamily="34" charset="0"/>
              <a:cs typeface="Times New Roman" pitchFamily="18" charset="0"/>
            </a:endParaRPr>
          </a:p>
          <a:p>
            <a:pPr algn="ctr" eaLnBrk="0" hangingPunct="0"/>
            <a:endParaRPr lang="es-CL" altLang="es-CL" dirty="0"/>
          </a:p>
        </p:txBody>
      </p:sp>
    </p:spTree>
  </p:cSld>
  <p:clrMapOvr>
    <a:masterClrMapping/>
  </p:clrMapOvr>
</p:sld>
</file>

<file path=ppt/slides/slide7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290" name="Rectangle 1"/>
          <p:cNvSpPr>
            <a:spLocks noChangeArrowheads="1"/>
          </p:cNvSpPr>
          <p:nvPr/>
        </p:nvSpPr>
        <p:spPr bwMode="auto">
          <a:xfrm>
            <a:off x="0" y="1259175"/>
            <a:ext cx="9144000" cy="433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s-ES" altLang="es-CL" sz="3200" b="1" dirty="0">
                <a:latin typeface="Calibri" pitchFamily="34" charset="0"/>
                <a:cs typeface="Times New Roman" pitchFamily="18" charset="0"/>
              </a:rPr>
              <a:t>YO SÉ QUE TÚ ME AMAS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Yo sé que tú me amas a pesar de mí,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yo sé que tú me amas a pesar de mí;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con amor tú me miras,</a:t>
            </a: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con ternura me abrazas;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spcAft>
                <a:spcPts val="1200"/>
              </a:spcAf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yo sé que tú me amas a pesar de mí.</a:t>
            </a: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Oh mi Señor, oh mi Señor;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yo sé que tú me amas a pesar de mí.</a:t>
            </a:r>
            <a:endParaRPr lang="es-ES" altLang="es-CL" sz="3200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7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314" name="1 Rectángulo"/>
          <p:cNvSpPr>
            <a:spLocks noChangeArrowheads="1"/>
          </p:cNvSpPr>
          <p:nvPr/>
        </p:nvSpPr>
        <p:spPr bwMode="auto">
          <a:xfrm>
            <a:off x="431540" y="751344"/>
            <a:ext cx="8280920" cy="535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CL" sz="3200" b="1" dirty="0">
                <a:latin typeface="+mn-lt"/>
              </a:rPr>
              <a:t>YO SOY DE MI AMADO </a:t>
            </a:r>
          </a:p>
          <a:p>
            <a:pPr algn="ctr">
              <a:spcAft>
                <a:spcPts val="1200"/>
              </a:spcAft>
            </a:pPr>
            <a:r>
              <a:rPr lang="es-CL" sz="2400" dirty="0">
                <a:latin typeface="+mn-lt"/>
              </a:rPr>
              <a:t>(Cantares 2:4) </a:t>
            </a:r>
          </a:p>
          <a:p>
            <a:pPr algn="ctr"/>
            <a:r>
              <a:rPr lang="es-CL" sz="3200" dirty="0">
                <a:latin typeface="+mn-lt"/>
              </a:rPr>
              <a:t>Yo soy de mi amado y él es mío, </a:t>
            </a:r>
          </a:p>
          <a:p>
            <a:pPr algn="ctr"/>
            <a:r>
              <a:rPr lang="es-CL" sz="3200" dirty="0">
                <a:latin typeface="+mn-lt"/>
              </a:rPr>
              <a:t>su bandera sobre mí es amor...</a:t>
            </a:r>
          </a:p>
          <a:p>
            <a:pPr algn="ctr">
              <a:spcAft>
                <a:spcPts val="1200"/>
              </a:spcAft>
            </a:pPr>
            <a:r>
              <a:rPr lang="es-CL" sz="3200" dirty="0">
                <a:latin typeface="+mn-lt"/>
              </a:rPr>
              <a:t>Su bandera sobre mí es amor.</a:t>
            </a:r>
          </a:p>
          <a:p>
            <a:pPr algn="ctr"/>
            <a:r>
              <a:rPr lang="es-CL" sz="3200" dirty="0">
                <a:latin typeface="+mn-lt"/>
              </a:rPr>
              <a:t>Me llevó a la casa del banquete... </a:t>
            </a:r>
          </a:p>
          <a:p>
            <a:pPr algn="ctr"/>
            <a:r>
              <a:rPr lang="es-CL" sz="3200" dirty="0">
                <a:latin typeface="+mn-lt"/>
              </a:rPr>
              <a:t>Me vistió de ropajes delicados... </a:t>
            </a:r>
          </a:p>
          <a:p>
            <a:pPr algn="ctr">
              <a:spcAft>
                <a:spcPts val="1200"/>
              </a:spcAft>
            </a:pPr>
            <a:r>
              <a:rPr lang="es-CL" sz="3200" dirty="0">
                <a:latin typeface="+mn-lt"/>
              </a:rPr>
              <a:t>Me ungió la cabeza con aceite... </a:t>
            </a:r>
          </a:p>
          <a:p>
            <a:pPr algn="ctr"/>
            <a:r>
              <a:rPr lang="es-CL" sz="3200" dirty="0">
                <a:latin typeface="+mn-lt"/>
              </a:rPr>
              <a:t>Oh gloria, gloria, aleluya, </a:t>
            </a:r>
          </a:p>
          <a:p>
            <a:pPr algn="ctr"/>
            <a:r>
              <a:rPr lang="es-CL" sz="3200" dirty="0">
                <a:latin typeface="+mn-lt"/>
              </a:rPr>
              <a:t>su bandera sobre mí es amor...</a:t>
            </a:r>
          </a:p>
        </p:txBody>
      </p:sp>
    </p:spTree>
  </p:cSld>
  <p:clrMapOvr>
    <a:masterClrMapping/>
  </p:clrMapOvr>
</p:sld>
</file>

<file path=ppt/slides/slide7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338" name="Rectangle 1"/>
          <p:cNvSpPr>
            <a:spLocks noChangeArrowheads="1"/>
          </p:cNvSpPr>
          <p:nvPr/>
        </p:nvSpPr>
        <p:spPr bwMode="auto">
          <a:xfrm>
            <a:off x="0" y="764704"/>
            <a:ext cx="9144000" cy="5201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s-ES" altLang="es-CL" sz="3200" b="1" dirty="0">
                <a:latin typeface="Calibri" pitchFamily="34" charset="0"/>
                <a:cs typeface="Times New Roman" pitchFamily="18" charset="0"/>
              </a:rPr>
              <a:t>YO SOY EL ALFA Y LA OMEGA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spcAft>
                <a:spcPts val="1200"/>
              </a:spcAft>
            </a:pPr>
            <a:r>
              <a:rPr lang="es-ES" altLang="es-CL" sz="2400" dirty="0">
                <a:latin typeface="Calibri" pitchFamily="34" charset="0"/>
                <a:cs typeface="Times New Roman" pitchFamily="18" charset="0"/>
              </a:rPr>
              <a:t>(Apocalipsis 1:8)</a:t>
            </a:r>
            <a:endParaRPr lang="es-CL" altLang="es-CL" sz="24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Yo soy el Alfa y la Omega,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principio y fin, dice el Señor,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el que es, el que era, el que ha de venir,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>
              <a:spcAft>
                <a:spcPts val="1200"/>
              </a:spcAf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el Todopoderoso.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A él sea gloria e imperio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por los siglos de los siglos, amén;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al que es, al que era, al que ha de venir,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al Todopoderoso.</a:t>
            </a:r>
            <a:endParaRPr lang="es-ES" altLang="es-CL" sz="3200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7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650" name="Rectangle 1"/>
          <p:cNvSpPr>
            <a:spLocks noChangeArrowheads="1"/>
          </p:cNvSpPr>
          <p:nvPr/>
        </p:nvSpPr>
        <p:spPr bwMode="auto">
          <a:xfrm>
            <a:off x="-30253" y="764704"/>
            <a:ext cx="9144000" cy="5663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es-ES" sz="3200" b="1" dirty="0">
                <a:latin typeface="+mj-lt"/>
                <a:cs typeface="Times New Roman" pitchFamily="18" charset="0"/>
              </a:rPr>
              <a:t>YO SOY LA RESURRECCIÓN Y LA VIDA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endParaRPr lang="es-ES" sz="3200" dirty="0">
              <a:latin typeface="+mj-lt"/>
              <a:cs typeface="Times New Roman" pitchFamily="18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Yo soy la resurrección y la vida,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el que cree en mí,</a:t>
            </a: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aunque esté muerto, vivirá,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y todo aquel que vive y cree en mí 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spcAft>
                <a:spcPts val="1200"/>
              </a:spcAft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no morirá eternamente.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¿Crees esto? Sí, Señor, yo he creído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que tú eres el Cristo, el Hijo de Dios,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que has venido al mundo</a:t>
            </a: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a dar vida, a dar vida.</a:t>
            </a:r>
            <a:endParaRPr lang="es-ES" sz="3200" dirty="0">
              <a:latin typeface="+mj-lt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7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674" name="Rectangle 1"/>
          <p:cNvSpPr>
            <a:spLocks noChangeArrowheads="1"/>
          </p:cNvSpPr>
          <p:nvPr/>
        </p:nvSpPr>
        <p:spPr bwMode="auto">
          <a:xfrm>
            <a:off x="0" y="419934"/>
            <a:ext cx="9144000" cy="60324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es-ES" sz="3200" b="1" dirty="0">
                <a:latin typeface="+mj-lt"/>
                <a:cs typeface="Times New Roman" pitchFamily="18" charset="0"/>
              </a:rPr>
              <a:t>YO SOY LA ROSA DE SARÓN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2400" dirty="0">
                <a:latin typeface="+mj-lt"/>
                <a:cs typeface="Times New Roman" pitchFamily="18" charset="0"/>
              </a:rPr>
              <a:t>(Cantares 2:1-2, 13-14)</a:t>
            </a:r>
            <a:endParaRPr lang="es-CL" sz="24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endParaRPr lang="es-ES" sz="3200" dirty="0">
              <a:latin typeface="+mj-lt"/>
              <a:cs typeface="Times New Roman" pitchFamily="18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Yo soy la rosa de Sarón, y el lirio de los valles;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como el lirio entre los espinos,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spcAft>
                <a:spcPts val="1200"/>
              </a:spcAft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así es mi amiga entre las doncellas...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Levántate, oh amiga mía, hermosa mía, y ven.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Paloma mía, que estás en los agujeros de la peña,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en lo escondido de escarpados parajes,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muéstrame tu rostro, hazme oír tu voz;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porque dulce es la voz tuya,</a:t>
            </a:r>
            <a:endParaRPr lang="es-CL" sz="3200" dirty="0">
              <a:latin typeface="+mj-lt"/>
              <a:cs typeface="Arial" pitchFamily="34" charset="0"/>
            </a:endParaRPr>
          </a:p>
          <a:p>
            <a:pPr algn="ctr" eaLnBrk="0" hangingPunct="0">
              <a:defRPr/>
            </a:pPr>
            <a:r>
              <a:rPr lang="es-ES" sz="3200" dirty="0">
                <a:latin typeface="+mj-lt"/>
                <a:cs typeface="Times New Roman" pitchFamily="18" charset="0"/>
              </a:rPr>
              <a:t>y hermoso tu aspecto.</a:t>
            </a:r>
            <a:endParaRPr lang="es-ES" sz="3200" dirty="0">
              <a:latin typeface="+mj-lt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7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410" name="1 Rectángulo"/>
          <p:cNvSpPr>
            <a:spLocks noChangeArrowheads="1"/>
          </p:cNvSpPr>
          <p:nvPr/>
        </p:nvSpPr>
        <p:spPr bwMode="auto">
          <a:xfrm>
            <a:off x="323528" y="1505396"/>
            <a:ext cx="8280920" cy="38472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s-CL" sz="3200" b="1" dirty="0">
                <a:latin typeface="+mn-lt"/>
              </a:rPr>
              <a:t>YO TENGO UN AMIGO </a:t>
            </a:r>
          </a:p>
          <a:p>
            <a:pPr algn="ctr"/>
            <a:r>
              <a:rPr lang="es-CL" sz="3200" dirty="0">
                <a:latin typeface="+mn-lt"/>
              </a:rPr>
              <a:t>Yo tengo un amigo: es Jesús, </a:t>
            </a:r>
          </a:p>
          <a:p>
            <a:pPr algn="ctr"/>
            <a:r>
              <a:rPr lang="es-CL" sz="3200" dirty="0">
                <a:latin typeface="+mn-lt"/>
              </a:rPr>
              <a:t>que siempre está conmigo, él es fiel; </a:t>
            </a:r>
          </a:p>
          <a:p>
            <a:pPr algn="ctr"/>
            <a:r>
              <a:rPr lang="es-CL" sz="3200" dirty="0">
                <a:latin typeface="+mn-lt"/>
              </a:rPr>
              <a:t>en las tribulaciones me ha sostenido </a:t>
            </a:r>
          </a:p>
          <a:p>
            <a:pPr algn="ctr">
              <a:spcAft>
                <a:spcPts val="1200"/>
              </a:spcAft>
            </a:pPr>
            <a:r>
              <a:rPr lang="es-CL" sz="3200" dirty="0">
                <a:latin typeface="+mn-lt"/>
              </a:rPr>
              <a:t>y en su amor él me ha guardado. </a:t>
            </a:r>
          </a:p>
          <a:p>
            <a:pPr algn="ctr"/>
            <a:r>
              <a:rPr lang="es-CL" sz="3200" dirty="0">
                <a:latin typeface="+mn-lt"/>
              </a:rPr>
              <a:t>Él es mi fortaleza, mi esperanza, </a:t>
            </a:r>
          </a:p>
          <a:p>
            <a:pPr algn="ctr"/>
            <a:r>
              <a:rPr lang="es-CL" sz="3200" dirty="0">
                <a:latin typeface="+mn-lt"/>
              </a:rPr>
              <a:t>él es mi pronto auxilio, mi confianza.</a:t>
            </a:r>
          </a:p>
        </p:txBody>
      </p:sp>
    </p:spTree>
  </p:cSld>
  <p:clrMapOvr>
    <a:masterClrMapping/>
  </p:clrMapOvr>
</p:sld>
</file>

<file path=ppt/slides/slide7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434" name="Rectangle 1"/>
          <p:cNvSpPr>
            <a:spLocks noChangeArrowheads="1"/>
          </p:cNvSpPr>
          <p:nvPr/>
        </p:nvSpPr>
        <p:spPr bwMode="auto">
          <a:xfrm>
            <a:off x="-8900" y="620688"/>
            <a:ext cx="9144000" cy="5816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s-ES" altLang="es-CL" sz="3200" b="1" dirty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YO VIVO PARA TU LOOR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Yo vivo para tu loor, para ti, Señor;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yo vivo para tu gloria.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Yo vivo para adorarte, para exaltarte,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yo vivo para tu gloria.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Yo vivo para darte honor, y con mis labios decir</a:t>
            </a:r>
          </a:p>
          <a:p>
            <a:pPr algn="ctr" eaLnBrk="0" hangingPunct="0">
              <a:spcAft>
                <a:spcPts val="1200"/>
              </a:spcAft>
            </a:pPr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que te amo, Jesús; yo te amo, Jesús.</a:t>
            </a: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Jesús te amo, mas tú me amaste primero;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amor tan puro, santo y verdadero,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vertido por mí en la cruz.</a:t>
            </a:r>
            <a:endParaRPr lang="es-CL" altLang="es-CL" sz="3200" dirty="0">
              <a:latin typeface="Calibri" pitchFamily="34" charset="0"/>
            </a:endParaRPr>
          </a:p>
          <a:p>
            <a:pPr algn="ctr" eaLnBrk="0" hangingPunct="0"/>
            <a:r>
              <a:rPr lang="es-ES" altLang="es-CL" sz="3200" dirty="0">
                <a:latin typeface="Calibri" pitchFamily="34" charset="0"/>
                <a:cs typeface="Times New Roman" pitchFamily="18" charset="0"/>
              </a:rPr>
              <a:t>Yo te amo, Jesús.</a:t>
            </a:r>
            <a:endParaRPr lang="es-ES" altLang="es-CL" sz="3200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7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458" name="1 Rectángulo"/>
          <p:cNvSpPr>
            <a:spLocks noChangeArrowheads="1"/>
          </p:cNvSpPr>
          <p:nvPr/>
        </p:nvSpPr>
        <p:spPr bwMode="auto">
          <a:xfrm>
            <a:off x="323528" y="260648"/>
            <a:ext cx="8424936" cy="6401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s-CL" sz="3000" b="1" dirty="0">
                <a:latin typeface="+mn-lt"/>
              </a:rPr>
              <a:t>Y TEMERÁN DESDE EL OCCIDENTE </a:t>
            </a:r>
          </a:p>
          <a:p>
            <a:pPr algn="ctr"/>
            <a:r>
              <a:rPr lang="es-CL" sz="3000" dirty="0">
                <a:latin typeface="+mn-lt"/>
              </a:rPr>
              <a:t>Y temerán desde el Occidente </a:t>
            </a:r>
          </a:p>
          <a:p>
            <a:pPr algn="ctr"/>
            <a:r>
              <a:rPr lang="es-CL" sz="3000" dirty="0">
                <a:latin typeface="+mn-lt"/>
              </a:rPr>
              <a:t>el nombre del Señor, </a:t>
            </a:r>
          </a:p>
          <a:p>
            <a:pPr algn="ctr"/>
            <a:r>
              <a:rPr lang="es-CL" sz="3000" dirty="0">
                <a:latin typeface="+mn-lt"/>
              </a:rPr>
              <a:t>y desde el nacimiento del sol su gloria; </a:t>
            </a:r>
          </a:p>
          <a:p>
            <a:pPr algn="ctr"/>
            <a:r>
              <a:rPr lang="es-CL" sz="3000" dirty="0">
                <a:latin typeface="+mn-lt"/>
              </a:rPr>
              <a:t>porque vendrá el enemigo como río, </a:t>
            </a:r>
          </a:p>
          <a:p>
            <a:pPr algn="ctr"/>
            <a:r>
              <a:rPr lang="es-CL" sz="3000" dirty="0">
                <a:latin typeface="+mn-lt"/>
              </a:rPr>
              <a:t>mas el Espíritu del Señor </a:t>
            </a:r>
          </a:p>
          <a:p>
            <a:pPr algn="ctr"/>
            <a:r>
              <a:rPr lang="es-CL" sz="3000" dirty="0">
                <a:latin typeface="+mn-lt"/>
              </a:rPr>
              <a:t>levantará bandera contra él;</a:t>
            </a:r>
          </a:p>
          <a:p>
            <a:pPr algn="ctr"/>
            <a:r>
              <a:rPr lang="es-CL" sz="3000" dirty="0">
                <a:latin typeface="+mn-lt"/>
              </a:rPr>
              <a:t>mas el Espíritu del Señor </a:t>
            </a:r>
          </a:p>
          <a:p>
            <a:pPr algn="ctr">
              <a:spcAft>
                <a:spcPts val="1200"/>
              </a:spcAft>
            </a:pPr>
            <a:r>
              <a:rPr lang="es-CL" sz="3000" dirty="0">
                <a:latin typeface="+mn-lt"/>
              </a:rPr>
              <a:t>levantará bandera contra él... </a:t>
            </a:r>
          </a:p>
          <a:p>
            <a:pPr algn="ctr"/>
            <a:r>
              <a:rPr lang="es-CL" sz="3000" dirty="0">
                <a:latin typeface="+mn-lt"/>
              </a:rPr>
              <a:t>Y vendrá el Redentor a Sion, </a:t>
            </a:r>
          </a:p>
          <a:p>
            <a:pPr algn="ctr"/>
            <a:r>
              <a:rPr lang="es-CL" sz="3000" dirty="0">
                <a:latin typeface="+mn-lt"/>
              </a:rPr>
              <a:t>y sabrás que el Señor es tu Dios, </a:t>
            </a:r>
          </a:p>
          <a:p>
            <a:pPr algn="ctr"/>
            <a:r>
              <a:rPr lang="es-CL" sz="3000" dirty="0">
                <a:latin typeface="+mn-lt"/>
              </a:rPr>
              <a:t>tu Salvador y también tu Redentor, </a:t>
            </a:r>
          </a:p>
          <a:p>
            <a:pPr algn="ctr"/>
            <a:r>
              <a:rPr lang="es-CL" sz="3000" dirty="0">
                <a:latin typeface="+mn-lt"/>
              </a:rPr>
              <a:t>el Santo de Israel, el Santo de Israel.</a:t>
            </a:r>
          </a:p>
        </p:txBody>
      </p:sp>
    </p:spTree>
  </p:cSld>
  <p:clrMapOvr>
    <a:masterClrMapping/>
  </p:clrMapOvr>
</p:sld>
</file>

<file path=ppt/slides/slide7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3175" y="188913"/>
            <a:ext cx="9144000" cy="63087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Aft>
                <a:spcPts val="1200"/>
              </a:spcAft>
              <a:defRPr/>
            </a:pPr>
            <a:r>
              <a:rPr lang="es-CL" sz="3200" b="1" dirty="0">
                <a:latin typeface="+mj-lt"/>
              </a:rPr>
              <a:t>Y TU AMOR FUE MAYOR 	</a:t>
            </a:r>
          </a:p>
          <a:p>
            <a:pPr algn="ctr">
              <a:defRPr/>
            </a:pPr>
            <a:r>
              <a:rPr lang="es-CL" sz="3200" dirty="0">
                <a:latin typeface="+mj-lt"/>
              </a:rPr>
              <a:t>Del cielo hasta la tierra viniste, Señor, </a:t>
            </a:r>
          </a:p>
          <a:p>
            <a:pPr algn="ctr">
              <a:defRPr/>
            </a:pPr>
            <a:r>
              <a:rPr lang="es-CL" sz="3200" dirty="0">
                <a:latin typeface="+mj-lt"/>
              </a:rPr>
              <a:t>la vida increada se vistió de humanidad, </a:t>
            </a:r>
          </a:p>
          <a:p>
            <a:pPr algn="ctr">
              <a:defRPr/>
            </a:pPr>
            <a:r>
              <a:rPr lang="es-CL" sz="3200" dirty="0">
                <a:latin typeface="+mj-lt"/>
              </a:rPr>
              <a:t>la luz que en las tinieblas resplandeció con poder. </a:t>
            </a:r>
          </a:p>
          <a:p>
            <a:pPr algn="ctr">
              <a:defRPr/>
            </a:pPr>
            <a:r>
              <a:rPr lang="es-CL" sz="3200" dirty="0">
                <a:latin typeface="+mj-lt"/>
              </a:rPr>
              <a:t>En el mundo tú estabas, Señor, </a:t>
            </a:r>
          </a:p>
          <a:p>
            <a:pPr algn="ctr">
              <a:spcAft>
                <a:spcPts val="1200"/>
              </a:spcAft>
              <a:defRPr/>
            </a:pPr>
            <a:r>
              <a:rPr lang="es-CL" sz="3200" dirty="0">
                <a:latin typeface="+mj-lt"/>
              </a:rPr>
              <a:t>pero el mundo no te conoció;</a:t>
            </a:r>
            <a:br>
              <a:rPr lang="es-CL" sz="3200" dirty="0">
                <a:latin typeface="+mj-lt"/>
              </a:rPr>
            </a:br>
            <a:r>
              <a:rPr lang="es-CL" sz="3200" dirty="0">
                <a:latin typeface="+mj-lt"/>
              </a:rPr>
              <a:t>humillado y menospreciado,</a:t>
            </a:r>
            <a:br>
              <a:rPr lang="es-CL" sz="3200" dirty="0">
                <a:latin typeface="+mj-lt"/>
              </a:rPr>
            </a:br>
            <a:r>
              <a:rPr lang="es-CL" sz="3200" dirty="0">
                <a:latin typeface="+mj-lt"/>
              </a:rPr>
              <a:t>por los tuyos fuiste rechazado. </a:t>
            </a:r>
          </a:p>
          <a:p>
            <a:pPr algn="ctr">
              <a:defRPr/>
            </a:pPr>
            <a:r>
              <a:rPr lang="es-CL" sz="3200" dirty="0">
                <a:latin typeface="+mj-lt"/>
              </a:rPr>
              <a:t>Y tu amor fue mayor, y tu amor nos alcanzó; </a:t>
            </a:r>
          </a:p>
          <a:p>
            <a:pPr algn="ctr">
              <a:defRPr/>
            </a:pPr>
            <a:r>
              <a:rPr lang="es-CL" sz="3200" dirty="0">
                <a:latin typeface="+mj-lt"/>
              </a:rPr>
              <a:t>y tu amor fue mayor, y tu amor nos cautivó. </a:t>
            </a:r>
          </a:p>
          <a:p>
            <a:pPr algn="ctr">
              <a:defRPr/>
            </a:pPr>
            <a:r>
              <a:rPr lang="es-CL" sz="3200" dirty="0">
                <a:latin typeface="+mj-lt"/>
              </a:rPr>
              <a:t>Gracias, gracias, gracias, Señor; 	</a:t>
            </a:r>
          </a:p>
          <a:p>
            <a:pPr algn="ctr">
              <a:defRPr/>
            </a:pPr>
            <a:r>
              <a:rPr lang="es-CL" sz="3200" dirty="0">
                <a:latin typeface="+mj-lt"/>
              </a:rPr>
              <a:t>gracias, gracias, gracias, Salvador.</a:t>
            </a:r>
            <a:endParaRPr lang="es-CL" sz="2800" dirty="0">
              <a:latin typeface="+mj-lt"/>
            </a:endParaRPr>
          </a:p>
        </p:txBody>
      </p:sp>
    </p:spTree>
  </p:cSld>
  <p:clrMapOvr>
    <a:masterClrMapping/>
  </p:clrMapOvr>
</p:sld>
</file>

<file path=ppt/slides/slide7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506" name="1 Rectángulo"/>
          <p:cNvSpPr>
            <a:spLocks noChangeArrowheads="1"/>
          </p:cNvSpPr>
          <p:nvPr/>
        </p:nvSpPr>
        <p:spPr bwMode="auto">
          <a:xfrm>
            <a:off x="323528" y="980728"/>
            <a:ext cx="8496944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CL" sz="3200" b="1" dirty="0">
                <a:latin typeface="+mn-lt"/>
              </a:rPr>
              <a:t>Y VEREMOS AL HIJO DEL HOMBRE... </a:t>
            </a:r>
          </a:p>
          <a:p>
            <a:pPr algn="ctr">
              <a:spcAft>
                <a:spcPts val="1200"/>
              </a:spcAft>
            </a:pPr>
            <a:r>
              <a:rPr lang="es-CL" sz="2400" dirty="0">
                <a:latin typeface="+mn-lt"/>
              </a:rPr>
              <a:t>(Lucas 21:27) </a:t>
            </a:r>
          </a:p>
          <a:p>
            <a:pPr algn="ctr"/>
            <a:r>
              <a:rPr lang="es-CL" sz="3200" dirty="0">
                <a:latin typeface="+mn-lt"/>
              </a:rPr>
              <a:t>Y veremos al Hijo del Hombre </a:t>
            </a:r>
          </a:p>
          <a:p>
            <a:pPr algn="ctr"/>
            <a:r>
              <a:rPr lang="es-CL" sz="3200" dirty="0">
                <a:latin typeface="+mn-lt"/>
              </a:rPr>
              <a:t>viniendo sobre las nubes  </a:t>
            </a:r>
          </a:p>
          <a:p>
            <a:pPr algn="ctr">
              <a:spcAft>
                <a:spcPts val="1200"/>
              </a:spcAft>
            </a:pPr>
            <a:r>
              <a:rPr lang="es-CL" sz="3200" dirty="0">
                <a:latin typeface="+mn-lt"/>
              </a:rPr>
              <a:t>con poder y gloria.</a:t>
            </a:r>
          </a:p>
          <a:p>
            <a:pPr algn="ctr"/>
            <a:r>
              <a:rPr lang="es-CL" sz="3200" dirty="0">
                <a:latin typeface="+mn-lt"/>
              </a:rPr>
              <a:t>Confiados en su palabra fiel, </a:t>
            </a:r>
          </a:p>
          <a:p>
            <a:pPr algn="ctr"/>
            <a:r>
              <a:rPr lang="es-CL" sz="3200" dirty="0">
                <a:latin typeface="+mn-lt"/>
              </a:rPr>
              <a:t>velando en pie, sus escogidos, </a:t>
            </a:r>
          </a:p>
          <a:p>
            <a:pPr algn="ctr"/>
            <a:r>
              <a:rPr lang="es-CL" sz="3200" dirty="0">
                <a:latin typeface="+mn-lt"/>
              </a:rPr>
              <a:t>gozosos en la esperanza  </a:t>
            </a:r>
          </a:p>
          <a:p>
            <a:pPr algn="ctr"/>
            <a:r>
              <a:rPr lang="es-CL" sz="3200" dirty="0">
                <a:latin typeface="+mn-lt"/>
              </a:rPr>
              <a:t>aguardan al Redentor.</a:t>
            </a:r>
          </a:p>
        </p:txBody>
      </p:sp>
    </p:spTree>
  </p:cSld>
  <p:clrMapOvr>
    <a:masterClrMapping/>
  </p:clrMapOvr>
</p:sld>
</file>

<file path=ppt/slides/slide7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530" name="1 Rectángulo"/>
          <p:cNvSpPr>
            <a:spLocks noChangeArrowheads="1"/>
          </p:cNvSpPr>
          <p:nvPr/>
        </p:nvSpPr>
        <p:spPr bwMode="auto">
          <a:xfrm>
            <a:off x="395536" y="836712"/>
            <a:ext cx="8352928" cy="4862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CL" sz="3200" b="1" dirty="0">
                <a:latin typeface="+mn-lt"/>
              </a:rPr>
              <a:t>Y VOLVERÁN LOS REDIMIDOS </a:t>
            </a:r>
          </a:p>
          <a:p>
            <a:pPr algn="ctr">
              <a:spcAft>
                <a:spcPts val="1200"/>
              </a:spcAft>
            </a:pPr>
            <a:r>
              <a:rPr lang="es-CL" sz="2400" dirty="0">
                <a:latin typeface="+mn-lt"/>
              </a:rPr>
              <a:t>(Isaías 35:10) </a:t>
            </a:r>
          </a:p>
          <a:p>
            <a:pPr algn="ctr"/>
            <a:r>
              <a:rPr lang="es-CL" sz="3200" dirty="0">
                <a:latin typeface="+mn-lt"/>
              </a:rPr>
              <a:t>Y volverán los redimidos del Señor, </a:t>
            </a:r>
          </a:p>
          <a:p>
            <a:pPr algn="ctr"/>
            <a:r>
              <a:rPr lang="es-CL" sz="3200" dirty="0">
                <a:latin typeface="+mn-lt"/>
              </a:rPr>
              <a:t>y vendrán a Sion con alegría, </a:t>
            </a:r>
          </a:p>
          <a:p>
            <a:pPr algn="ctr">
              <a:spcAft>
                <a:spcPts val="1200"/>
              </a:spcAft>
            </a:pPr>
            <a:r>
              <a:rPr lang="es-CL" sz="3200" dirty="0">
                <a:latin typeface="+mn-lt"/>
              </a:rPr>
              <a:t>y gozo perpetuo</a:t>
            </a:r>
            <a:br>
              <a:rPr lang="es-CL" sz="3200" dirty="0">
                <a:latin typeface="+mn-lt"/>
              </a:rPr>
            </a:br>
            <a:r>
              <a:rPr lang="es-CL" sz="3200" dirty="0">
                <a:latin typeface="+mn-lt"/>
              </a:rPr>
              <a:t>sobre sus cabezas habrá. </a:t>
            </a:r>
          </a:p>
          <a:p>
            <a:pPr algn="ctr"/>
            <a:r>
              <a:rPr lang="es-CL" sz="3200" dirty="0">
                <a:latin typeface="+mn-lt"/>
              </a:rPr>
              <a:t>Y tendrán gozo, gozo y alegría, </a:t>
            </a:r>
          </a:p>
          <a:p>
            <a:pPr algn="ctr">
              <a:spcAft>
                <a:spcPts val="1200"/>
              </a:spcAft>
            </a:pPr>
            <a:r>
              <a:rPr lang="es-CL" sz="3200" dirty="0">
                <a:latin typeface="+mn-lt"/>
              </a:rPr>
              <a:t>y la tristeza y el gemido huirán. </a:t>
            </a:r>
          </a:p>
          <a:p>
            <a:pPr algn="ctr"/>
            <a:r>
              <a:rPr lang="es-CL" sz="3200" dirty="0">
                <a:latin typeface="+mn-lt"/>
              </a:rPr>
              <a:t>Y volverán los redimidos del Señor...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11526</TotalTime>
  <Words>46592</Words>
  <Application>Microsoft Office PowerPoint</Application>
  <PresentationFormat>Presentación en pantalla (4:3)</PresentationFormat>
  <Paragraphs>7274</Paragraphs>
  <Slides>723</Slides>
  <Notes>12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723</vt:i4>
      </vt:variant>
    </vt:vector>
  </HeadingPairs>
  <TitlesOfParts>
    <vt:vector size="726" baseType="lpstr">
      <vt:lpstr>Arial</vt:lpstr>
      <vt:lpstr>Calibri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Letras de canciones</dc:title>
  <dc:creator>Aguas Vivas</dc:creator>
  <cp:lastModifiedBy>Mario Contreras</cp:lastModifiedBy>
  <cp:revision>52</cp:revision>
  <dcterms:created xsi:type="dcterms:W3CDTF">2011-01-18T15:29:52Z</dcterms:created>
  <dcterms:modified xsi:type="dcterms:W3CDTF">2026-01-21T14:46:42Z</dcterms:modified>
</cp:coreProperties>
</file>